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9" r:id="rId7"/>
    <p:sldId id="261" r:id="rId8"/>
    <p:sldId id="268" r:id="rId9"/>
    <p:sldId id="262" r:id="rId10"/>
    <p:sldId id="263" r:id="rId11"/>
    <p:sldId id="264" r:id="rId12"/>
    <p:sldId id="265" r:id="rId13"/>
    <p:sldId id="26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2222"/>
    <a:srgbClr val="0073E6"/>
    <a:srgbClr val="E63946"/>
    <a:srgbClr val="083D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762"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6F95C-8FE7-4796-BEDC-F8248FBC9FA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2E672E5C-5BE8-4B4E-80A9-43AAF5482A9D}">
      <dgm:prSet/>
      <dgm:spPr/>
      <dgm:t>
        <a:bodyPr/>
        <a:lstStyle/>
        <a:p>
          <a:r>
            <a:rPr lang="en-US" dirty="0"/>
            <a:t>Interoperability between aircraft crews and local law enforcement is critical yet hindered by outdated or incompatible communication tools. Disparate radio systems, noisy intercom setups, and programming complexities undermine coordination in mission-critical scenarios.</a:t>
          </a:r>
        </a:p>
      </dgm:t>
    </dgm:pt>
    <dgm:pt modelId="{419B7FAA-3BD9-44FC-A39E-56A232AEEEEB}" type="parTrans" cxnId="{4476FEF6-B68C-4E5E-8581-C0AAB0D46BA6}">
      <dgm:prSet/>
      <dgm:spPr/>
      <dgm:t>
        <a:bodyPr/>
        <a:lstStyle/>
        <a:p>
          <a:endParaRPr lang="en-US"/>
        </a:p>
      </dgm:t>
    </dgm:pt>
    <dgm:pt modelId="{081F48F5-F29C-4DB8-A615-42F853F2118A}" type="sibTrans" cxnId="{4476FEF6-B68C-4E5E-8581-C0AAB0D46BA6}">
      <dgm:prSet/>
      <dgm:spPr/>
      <dgm:t>
        <a:bodyPr/>
        <a:lstStyle/>
        <a:p>
          <a:endParaRPr lang="en-US"/>
        </a:p>
      </dgm:t>
    </dgm:pt>
    <dgm:pt modelId="{BC084408-6A67-4E50-878E-C29A5B055C04}">
      <dgm:prSet/>
      <dgm:spPr/>
      <dgm:t>
        <a:bodyPr/>
        <a:lstStyle/>
        <a:p>
          <a:r>
            <a:rPr lang="en-US" dirty="0"/>
            <a:t>Local agencies may rely on legacy equipment, while DoD assets bring advanced capabilities, lacking seamless, reliable communication.</a:t>
          </a:r>
        </a:p>
      </dgm:t>
    </dgm:pt>
    <dgm:pt modelId="{AC94D772-860B-470D-A222-2C50DDB8BB86}" type="parTrans" cxnId="{E682B051-9C79-4FE2-8B98-454662B0A3CF}">
      <dgm:prSet/>
      <dgm:spPr/>
      <dgm:t>
        <a:bodyPr/>
        <a:lstStyle/>
        <a:p>
          <a:endParaRPr lang="en-US"/>
        </a:p>
      </dgm:t>
    </dgm:pt>
    <dgm:pt modelId="{3984CE33-A424-48C5-A1C5-8585598230C9}" type="sibTrans" cxnId="{E682B051-9C79-4FE2-8B98-454662B0A3CF}">
      <dgm:prSet/>
      <dgm:spPr/>
      <dgm:t>
        <a:bodyPr/>
        <a:lstStyle/>
        <a:p>
          <a:endParaRPr lang="en-US"/>
        </a:p>
      </dgm:t>
    </dgm:pt>
    <dgm:pt modelId="{D55A135D-69AB-49CF-AF70-4F6DB222DFA5}" type="pres">
      <dgm:prSet presAssocID="{7A66F95C-8FE7-4796-BEDC-F8248FBC9FAB}" presName="hierChild1" presStyleCnt="0">
        <dgm:presLayoutVars>
          <dgm:chPref val="1"/>
          <dgm:dir/>
          <dgm:animOne val="branch"/>
          <dgm:animLvl val="lvl"/>
          <dgm:resizeHandles/>
        </dgm:presLayoutVars>
      </dgm:prSet>
      <dgm:spPr/>
    </dgm:pt>
    <dgm:pt modelId="{54FE87F5-4A00-4D4A-A8B6-E8A7CCF7E875}" type="pres">
      <dgm:prSet presAssocID="{2E672E5C-5BE8-4B4E-80A9-43AAF5482A9D}" presName="hierRoot1" presStyleCnt="0"/>
      <dgm:spPr/>
    </dgm:pt>
    <dgm:pt modelId="{05512681-2A65-4E54-9104-87DD9D311C24}" type="pres">
      <dgm:prSet presAssocID="{2E672E5C-5BE8-4B4E-80A9-43AAF5482A9D}" presName="composite" presStyleCnt="0"/>
      <dgm:spPr/>
    </dgm:pt>
    <dgm:pt modelId="{98AF587A-7857-4FF5-A7EB-FCC980B4882E}" type="pres">
      <dgm:prSet presAssocID="{2E672E5C-5BE8-4B4E-80A9-43AAF5482A9D}" presName="background" presStyleLbl="node0" presStyleIdx="0" presStyleCnt="2"/>
      <dgm:spPr/>
    </dgm:pt>
    <dgm:pt modelId="{EB431A1F-39F0-462A-BE25-62D43D44B166}" type="pres">
      <dgm:prSet presAssocID="{2E672E5C-5BE8-4B4E-80A9-43AAF5482A9D}" presName="text" presStyleLbl="fgAcc0" presStyleIdx="0" presStyleCnt="2">
        <dgm:presLayoutVars>
          <dgm:chPref val="3"/>
        </dgm:presLayoutVars>
      </dgm:prSet>
      <dgm:spPr/>
    </dgm:pt>
    <dgm:pt modelId="{8CEF5047-B202-460A-80FC-CF29DEC5ED18}" type="pres">
      <dgm:prSet presAssocID="{2E672E5C-5BE8-4B4E-80A9-43AAF5482A9D}" presName="hierChild2" presStyleCnt="0"/>
      <dgm:spPr/>
    </dgm:pt>
    <dgm:pt modelId="{7A07884F-6A8E-4F3F-A623-30C9EFE8AD10}" type="pres">
      <dgm:prSet presAssocID="{BC084408-6A67-4E50-878E-C29A5B055C04}" presName="hierRoot1" presStyleCnt="0"/>
      <dgm:spPr/>
    </dgm:pt>
    <dgm:pt modelId="{1E93253A-DC2E-46B4-9753-F9D6F572EB6A}" type="pres">
      <dgm:prSet presAssocID="{BC084408-6A67-4E50-878E-C29A5B055C04}" presName="composite" presStyleCnt="0"/>
      <dgm:spPr/>
    </dgm:pt>
    <dgm:pt modelId="{4E0854F5-9AE2-47D1-AE04-1A189C99EAA3}" type="pres">
      <dgm:prSet presAssocID="{BC084408-6A67-4E50-878E-C29A5B055C04}" presName="background" presStyleLbl="node0" presStyleIdx="1" presStyleCnt="2"/>
      <dgm:spPr/>
    </dgm:pt>
    <dgm:pt modelId="{C36A858A-4EF3-426B-923C-CEC2E3C2E0F7}" type="pres">
      <dgm:prSet presAssocID="{BC084408-6A67-4E50-878E-C29A5B055C04}" presName="text" presStyleLbl="fgAcc0" presStyleIdx="1" presStyleCnt="2">
        <dgm:presLayoutVars>
          <dgm:chPref val="3"/>
        </dgm:presLayoutVars>
      </dgm:prSet>
      <dgm:spPr/>
    </dgm:pt>
    <dgm:pt modelId="{AFA29155-C98B-4191-A76C-9A93F707A173}" type="pres">
      <dgm:prSet presAssocID="{BC084408-6A67-4E50-878E-C29A5B055C04}" presName="hierChild2" presStyleCnt="0"/>
      <dgm:spPr/>
    </dgm:pt>
  </dgm:ptLst>
  <dgm:cxnLst>
    <dgm:cxn modelId="{46532A27-16DC-40A7-83BA-47AE26A61299}" type="presOf" srcId="{BC084408-6A67-4E50-878E-C29A5B055C04}" destId="{C36A858A-4EF3-426B-923C-CEC2E3C2E0F7}" srcOrd="0" destOrd="0" presId="urn:microsoft.com/office/officeart/2005/8/layout/hierarchy1"/>
    <dgm:cxn modelId="{E682B051-9C79-4FE2-8B98-454662B0A3CF}" srcId="{7A66F95C-8FE7-4796-BEDC-F8248FBC9FAB}" destId="{BC084408-6A67-4E50-878E-C29A5B055C04}" srcOrd="1" destOrd="0" parTransId="{AC94D772-860B-470D-A222-2C50DDB8BB86}" sibTransId="{3984CE33-A424-48C5-A1C5-8585598230C9}"/>
    <dgm:cxn modelId="{2939437B-A86A-4327-A885-24E2195F814E}" type="presOf" srcId="{7A66F95C-8FE7-4796-BEDC-F8248FBC9FAB}" destId="{D55A135D-69AB-49CF-AF70-4F6DB222DFA5}" srcOrd="0" destOrd="0" presId="urn:microsoft.com/office/officeart/2005/8/layout/hierarchy1"/>
    <dgm:cxn modelId="{973807CE-AFFF-4F34-952A-3641158DFE25}" type="presOf" srcId="{2E672E5C-5BE8-4B4E-80A9-43AAF5482A9D}" destId="{EB431A1F-39F0-462A-BE25-62D43D44B166}" srcOrd="0" destOrd="0" presId="urn:microsoft.com/office/officeart/2005/8/layout/hierarchy1"/>
    <dgm:cxn modelId="{4476FEF6-B68C-4E5E-8581-C0AAB0D46BA6}" srcId="{7A66F95C-8FE7-4796-BEDC-F8248FBC9FAB}" destId="{2E672E5C-5BE8-4B4E-80A9-43AAF5482A9D}" srcOrd="0" destOrd="0" parTransId="{419B7FAA-3BD9-44FC-A39E-56A232AEEEEB}" sibTransId="{081F48F5-F29C-4DB8-A615-42F853F2118A}"/>
    <dgm:cxn modelId="{F84AB1A7-E875-470D-A095-AC87D35BE98E}" type="presParOf" srcId="{D55A135D-69AB-49CF-AF70-4F6DB222DFA5}" destId="{54FE87F5-4A00-4D4A-A8B6-E8A7CCF7E875}" srcOrd="0" destOrd="0" presId="urn:microsoft.com/office/officeart/2005/8/layout/hierarchy1"/>
    <dgm:cxn modelId="{2E209D26-52E3-4A98-A4A7-1DD296B3D12D}" type="presParOf" srcId="{54FE87F5-4A00-4D4A-A8B6-E8A7CCF7E875}" destId="{05512681-2A65-4E54-9104-87DD9D311C24}" srcOrd="0" destOrd="0" presId="urn:microsoft.com/office/officeart/2005/8/layout/hierarchy1"/>
    <dgm:cxn modelId="{79A0071E-61E4-4023-B68A-B822BC835E53}" type="presParOf" srcId="{05512681-2A65-4E54-9104-87DD9D311C24}" destId="{98AF587A-7857-4FF5-A7EB-FCC980B4882E}" srcOrd="0" destOrd="0" presId="urn:microsoft.com/office/officeart/2005/8/layout/hierarchy1"/>
    <dgm:cxn modelId="{BA2D0F2B-8EE9-4507-AE92-883C246101C9}" type="presParOf" srcId="{05512681-2A65-4E54-9104-87DD9D311C24}" destId="{EB431A1F-39F0-462A-BE25-62D43D44B166}" srcOrd="1" destOrd="0" presId="urn:microsoft.com/office/officeart/2005/8/layout/hierarchy1"/>
    <dgm:cxn modelId="{129D8BCD-6433-402E-811C-2C7E81D1D20B}" type="presParOf" srcId="{54FE87F5-4A00-4D4A-A8B6-E8A7CCF7E875}" destId="{8CEF5047-B202-460A-80FC-CF29DEC5ED18}" srcOrd="1" destOrd="0" presId="urn:microsoft.com/office/officeart/2005/8/layout/hierarchy1"/>
    <dgm:cxn modelId="{E071F796-99A9-4A99-81DE-622D583BDD5D}" type="presParOf" srcId="{D55A135D-69AB-49CF-AF70-4F6DB222DFA5}" destId="{7A07884F-6A8E-4F3F-A623-30C9EFE8AD10}" srcOrd="1" destOrd="0" presId="urn:microsoft.com/office/officeart/2005/8/layout/hierarchy1"/>
    <dgm:cxn modelId="{33594D7D-F109-46A6-88DF-AE63572C7838}" type="presParOf" srcId="{7A07884F-6A8E-4F3F-A623-30C9EFE8AD10}" destId="{1E93253A-DC2E-46B4-9753-F9D6F572EB6A}" srcOrd="0" destOrd="0" presId="urn:microsoft.com/office/officeart/2005/8/layout/hierarchy1"/>
    <dgm:cxn modelId="{0750C584-91EB-46CA-9E22-B17D384AD1BD}" type="presParOf" srcId="{1E93253A-DC2E-46B4-9753-F9D6F572EB6A}" destId="{4E0854F5-9AE2-47D1-AE04-1A189C99EAA3}" srcOrd="0" destOrd="0" presId="urn:microsoft.com/office/officeart/2005/8/layout/hierarchy1"/>
    <dgm:cxn modelId="{42F56891-2D6A-4777-BC94-D9B9A3FA68C5}" type="presParOf" srcId="{1E93253A-DC2E-46B4-9753-F9D6F572EB6A}" destId="{C36A858A-4EF3-426B-923C-CEC2E3C2E0F7}" srcOrd="1" destOrd="0" presId="urn:microsoft.com/office/officeart/2005/8/layout/hierarchy1"/>
    <dgm:cxn modelId="{18A438E7-E755-4341-B47B-418731DFF2B1}" type="presParOf" srcId="{7A07884F-6A8E-4F3F-A623-30C9EFE8AD10}" destId="{AFA29155-C98B-4191-A76C-9A93F707A17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38DFC-36BF-47AA-B256-7AFD8B33EDD7}"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529278FB-8106-42CA-911A-5993783C0E7C}">
      <dgm:prSet custT="1"/>
      <dgm:spPr/>
      <dgm:t>
        <a:bodyPr/>
        <a:lstStyle/>
        <a:p>
          <a:r>
            <a:rPr lang="en-US" sz="2000" dirty="0"/>
            <a:t>- General-Purpose Intercoms: Aircraft intercoms typically feature audio ports incompatible with modern radio systems.</a:t>
          </a:r>
        </a:p>
      </dgm:t>
    </dgm:pt>
    <dgm:pt modelId="{9F7E6BDD-D137-41F1-B7F7-7055E8CBF856}" type="parTrans" cxnId="{870CE7D9-2CCD-4F0B-BE51-EA508145988B}">
      <dgm:prSet/>
      <dgm:spPr/>
      <dgm:t>
        <a:bodyPr/>
        <a:lstStyle/>
        <a:p>
          <a:endParaRPr lang="en-US"/>
        </a:p>
      </dgm:t>
    </dgm:pt>
    <dgm:pt modelId="{AB3D02B0-B996-459A-B28B-EAFAEFDB1421}" type="sibTrans" cxnId="{870CE7D9-2CCD-4F0B-BE51-EA508145988B}">
      <dgm:prSet/>
      <dgm:spPr/>
      <dgm:t>
        <a:bodyPr/>
        <a:lstStyle/>
        <a:p>
          <a:endParaRPr lang="en-US"/>
        </a:p>
      </dgm:t>
    </dgm:pt>
    <dgm:pt modelId="{3D845891-B800-4D3B-BF4B-D5C8B6F9AF4D}">
      <dgm:prSet/>
      <dgm:spPr/>
      <dgm:t>
        <a:bodyPr/>
        <a:lstStyle/>
        <a:p>
          <a:r>
            <a:rPr lang="en-US" dirty="0"/>
            <a:t>- Multiband Radios Complexity: Programming and managing multiband radios is resource-intensive.</a:t>
          </a:r>
        </a:p>
      </dgm:t>
    </dgm:pt>
    <dgm:pt modelId="{7FE20F31-5A0F-4F08-9333-1FAF85B0B96A}" type="parTrans" cxnId="{E9165B72-DDEE-4E7A-A10C-49D2347E8FD6}">
      <dgm:prSet/>
      <dgm:spPr/>
      <dgm:t>
        <a:bodyPr/>
        <a:lstStyle/>
        <a:p>
          <a:endParaRPr lang="en-US"/>
        </a:p>
      </dgm:t>
    </dgm:pt>
    <dgm:pt modelId="{310E25A0-F063-4B9C-B937-20B592FEE749}" type="sibTrans" cxnId="{E9165B72-DDEE-4E7A-A10C-49D2347E8FD6}">
      <dgm:prSet/>
      <dgm:spPr/>
      <dgm:t>
        <a:bodyPr/>
        <a:lstStyle/>
        <a:p>
          <a:endParaRPr lang="en-US"/>
        </a:p>
      </dgm:t>
    </dgm:pt>
    <dgm:pt modelId="{D232740F-A619-45EA-A10E-BED0D45B8D3A}">
      <dgm:prSet/>
      <dgm:spPr/>
      <dgm:t>
        <a:bodyPr/>
        <a:lstStyle/>
        <a:p>
          <a:r>
            <a:rPr lang="en-US" dirty="0"/>
            <a:t>- Communication Noise: Background noise compromises clarity and situational awareness.</a:t>
          </a:r>
        </a:p>
      </dgm:t>
    </dgm:pt>
    <dgm:pt modelId="{7CDD4375-3537-4464-9014-6CE711A4C6DB}" type="parTrans" cxnId="{CFA5DFFC-7B2D-4B35-B514-1D27DA4B5A01}">
      <dgm:prSet/>
      <dgm:spPr/>
      <dgm:t>
        <a:bodyPr/>
        <a:lstStyle/>
        <a:p>
          <a:endParaRPr lang="en-US"/>
        </a:p>
      </dgm:t>
    </dgm:pt>
    <dgm:pt modelId="{9CAB92FF-B9A1-4B75-818D-1C63DFD3B012}" type="sibTrans" cxnId="{CFA5DFFC-7B2D-4B35-B514-1D27DA4B5A01}">
      <dgm:prSet/>
      <dgm:spPr/>
      <dgm:t>
        <a:bodyPr/>
        <a:lstStyle/>
        <a:p>
          <a:endParaRPr lang="en-US"/>
        </a:p>
      </dgm:t>
    </dgm:pt>
    <dgm:pt modelId="{E8DB9B29-8174-47E1-A3CB-685D4839F21C}" type="pres">
      <dgm:prSet presAssocID="{55938DFC-36BF-47AA-B256-7AFD8B33EDD7}" presName="root" presStyleCnt="0">
        <dgm:presLayoutVars>
          <dgm:dir/>
          <dgm:resizeHandles val="exact"/>
        </dgm:presLayoutVars>
      </dgm:prSet>
      <dgm:spPr/>
    </dgm:pt>
    <dgm:pt modelId="{96CE6BF9-D15E-4F64-8734-E8B7C135A127}" type="pres">
      <dgm:prSet presAssocID="{529278FB-8106-42CA-911A-5993783C0E7C}" presName="compNode" presStyleCnt="0"/>
      <dgm:spPr/>
    </dgm:pt>
    <dgm:pt modelId="{0851DB9B-200E-49A5-A19E-2BFCFFAF7AB3}" type="pres">
      <dgm:prSet presAssocID="{529278FB-8106-42CA-911A-5993783C0E7C}" presName="iconRect" presStyleLbl="node1" presStyleIdx="0" presStyleCnt="3" custLinFactNeighborX="-599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C2293927-35D0-4081-9CFF-8338C046F16C}" type="pres">
      <dgm:prSet presAssocID="{529278FB-8106-42CA-911A-5993783C0E7C}" presName="spaceRect" presStyleCnt="0"/>
      <dgm:spPr/>
    </dgm:pt>
    <dgm:pt modelId="{BC0CD345-DABC-4D9E-A107-5474FBA6D39B}" type="pres">
      <dgm:prSet presAssocID="{529278FB-8106-42CA-911A-5993783C0E7C}" presName="textRect" presStyleLbl="revTx" presStyleIdx="0" presStyleCnt="3" custScaleX="120513">
        <dgm:presLayoutVars>
          <dgm:chMax val="1"/>
          <dgm:chPref val="1"/>
        </dgm:presLayoutVars>
      </dgm:prSet>
      <dgm:spPr/>
    </dgm:pt>
    <dgm:pt modelId="{DD27CAF7-DDA5-4EC5-A2EC-0DF6DA1C1BA4}" type="pres">
      <dgm:prSet presAssocID="{AB3D02B0-B996-459A-B28B-EAFAEFDB1421}" presName="sibTrans" presStyleCnt="0"/>
      <dgm:spPr/>
    </dgm:pt>
    <dgm:pt modelId="{3CD5FA05-7552-4D95-8ACD-EA9AFAB25809}" type="pres">
      <dgm:prSet presAssocID="{3D845891-B800-4D3B-BF4B-D5C8B6F9AF4D}" presName="compNode" presStyleCnt="0"/>
      <dgm:spPr/>
    </dgm:pt>
    <dgm:pt modelId="{378A3688-7DA1-4D8E-9B16-B079BA016CBE}" type="pres">
      <dgm:prSet presAssocID="{3D845891-B800-4D3B-BF4B-D5C8B6F9AF4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atellite dish"/>
        </a:ext>
      </dgm:extLst>
    </dgm:pt>
    <dgm:pt modelId="{42BA4C71-F4DA-4C38-AEA7-D830B058413D}" type="pres">
      <dgm:prSet presAssocID="{3D845891-B800-4D3B-BF4B-D5C8B6F9AF4D}" presName="spaceRect" presStyleCnt="0"/>
      <dgm:spPr/>
    </dgm:pt>
    <dgm:pt modelId="{39FA6F17-F32C-48C7-8059-24D8D312099A}" type="pres">
      <dgm:prSet presAssocID="{3D845891-B800-4D3B-BF4B-D5C8B6F9AF4D}" presName="textRect" presStyleLbl="revTx" presStyleIdx="1" presStyleCnt="3" custScaleX="113419">
        <dgm:presLayoutVars>
          <dgm:chMax val="1"/>
          <dgm:chPref val="1"/>
        </dgm:presLayoutVars>
      </dgm:prSet>
      <dgm:spPr/>
    </dgm:pt>
    <dgm:pt modelId="{A6A4CEB5-E7E9-4D7F-AF30-D8DC1B6261C9}" type="pres">
      <dgm:prSet presAssocID="{310E25A0-F063-4B9C-B937-20B592FEE749}" presName="sibTrans" presStyleCnt="0"/>
      <dgm:spPr/>
    </dgm:pt>
    <dgm:pt modelId="{11495767-1AE4-4BF3-ADA2-52D1F7DDB526}" type="pres">
      <dgm:prSet presAssocID="{D232740F-A619-45EA-A10E-BED0D45B8D3A}" presName="compNode" presStyleCnt="0"/>
      <dgm:spPr/>
    </dgm:pt>
    <dgm:pt modelId="{B18DE2C1-CFFC-4AD3-8D34-F777258627ED}" type="pres">
      <dgm:prSet presAssocID="{D232740F-A619-45EA-A10E-BED0D45B8D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
        </a:ext>
      </dgm:extLst>
    </dgm:pt>
    <dgm:pt modelId="{1D147CE2-63BD-4034-9765-3C0032DC01FA}" type="pres">
      <dgm:prSet presAssocID="{D232740F-A619-45EA-A10E-BED0D45B8D3A}" presName="spaceRect" presStyleCnt="0"/>
      <dgm:spPr/>
    </dgm:pt>
    <dgm:pt modelId="{DBB8A423-DFAC-449B-80DE-436CA7E56D56}" type="pres">
      <dgm:prSet presAssocID="{D232740F-A619-45EA-A10E-BED0D45B8D3A}" presName="textRect" presStyleLbl="revTx" presStyleIdx="2" presStyleCnt="3" custScaleX="130698">
        <dgm:presLayoutVars>
          <dgm:chMax val="1"/>
          <dgm:chPref val="1"/>
        </dgm:presLayoutVars>
      </dgm:prSet>
      <dgm:spPr/>
    </dgm:pt>
  </dgm:ptLst>
  <dgm:cxnLst>
    <dgm:cxn modelId="{050DD426-8B48-465F-9096-1E644A6CDD35}" type="presOf" srcId="{529278FB-8106-42CA-911A-5993783C0E7C}" destId="{BC0CD345-DABC-4D9E-A107-5474FBA6D39B}" srcOrd="0" destOrd="0" presId="urn:microsoft.com/office/officeart/2018/2/layout/IconLabelList"/>
    <dgm:cxn modelId="{5CB6DC6F-EE27-4892-B9BE-8F3B7956DCF9}" type="presOf" srcId="{3D845891-B800-4D3B-BF4B-D5C8B6F9AF4D}" destId="{39FA6F17-F32C-48C7-8059-24D8D312099A}" srcOrd="0" destOrd="0" presId="urn:microsoft.com/office/officeart/2018/2/layout/IconLabelList"/>
    <dgm:cxn modelId="{E9165B72-DDEE-4E7A-A10C-49D2347E8FD6}" srcId="{55938DFC-36BF-47AA-B256-7AFD8B33EDD7}" destId="{3D845891-B800-4D3B-BF4B-D5C8B6F9AF4D}" srcOrd="1" destOrd="0" parTransId="{7FE20F31-5A0F-4F08-9333-1FAF85B0B96A}" sibTransId="{310E25A0-F063-4B9C-B937-20B592FEE749}"/>
    <dgm:cxn modelId="{45AF2BAD-0F6D-4F53-A962-F608FE104B0A}" type="presOf" srcId="{55938DFC-36BF-47AA-B256-7AFD8B33EDD7}" destId="{E8DB9B29-8174-47E1-A3CB-685D4839F21C}" srcOrd="0" destOrd="0" presId="urn:microsoft.com/office/officeart/2018/2/layout/IconLabelList"/>
    <dgm:cxn modelId="{870CE7D9-2CCD-4F0B-BE51-EA508145988B}" srcId="{55938DFC-36BF-47AA-B256-7AFD8B33EDD7}" destId="{529278FB-8106-42CA-911A-5993783C0E7C}" srcOrd="0" destOrd="0" parTransId="{9F7E6BDD-D137-41F1-B7F7-7055E8CBF856}" sibTransId="{AB3D02B0-B996-459A-B28B-EAFAEFDB1421}"/>
    <dgm:cxn modelId="{69AA66E5-F9D7-42F8-ACBB-E731AAF31320}" type="presOf" srcId="{D232740F-A619-45EA-A10E-BED0D45B8D3A}" destId="{DBB8A423-DFAC-449B-80DE-436CA7E56D56}" srcOrd="0" destOrd="0" presId="urn:microsoft.com/office/officeart/2018/2/layout/IconLabelList"/>
    <dgm:cxn modelId="{CFA5DFFC-7B2D-4B35-B514-1D27DA4B5A01}" srcId="{55938DFC-36BF-47AA-B256-7AFD8B33EDD7}" destId="{D232740F-A619-45EA-A10E-BED0D45B8D3A}" srcOrd="2" destOrd="0" parTransId="{7CDD4375-3537-4464-9014-6CE711A4C6DB}" sibTransId="{9CAB92FF-B9A1-4B75-818D-1C63DFD3B012}"/>
    <dgm:cxn modelId="{E8CF6E5B-B037-4A18-A6EE-1D5038AE525A}" type="presParOf" srcId="{E8DB9B29-8174-47E1-A3CB-685D4839F21C}" destId="{96CE6BF9-D15E-4F64-8734-E8B7C135A127}" srcOrd="0" destOrd="0" presId="urn:microsoft.com/office/officeart/2018/2/layout/IconLabelList"/>
    <dgm:cxn modelId="{3EC0DCFF-E0DE-484D-BE42-9150F23CDB39}" type="presParOf" srcId="{96CE6BF9-D15E-4F64-8734-E8B7C135A127}" destId="{0851DB9B-200E-49A5-A19E-2BFCFFAF7AB3}" srcOrd="0" destOrd="0" presId="urn:microsoft.com/office/officeart/2018/2/layout/IconLabelList"/>
    <dgm:cxn modelId="{ACBE6ECC-BDA7-4183-B7A9-BB2E4218898B}" type="presParOf" srcId="{96CE6BF9-D15E-4F64-8734-E8B7C135A127}" destId="{C2293927-35D0-4081-9CFF-8338C046F16C}" srcOrd="1" destOrd="0" presId="urn:microsoft.com/office/officeart/2018/2/layout/IconLabelList"/>
    <dgm:cxn modelId="{CC0621BC-EEE8-409C-83CC-B39154DCFE2E}" type="presParOf" srcId="{96CE6BF9-D15E-4F64-8734-E8B7C135A127}" destId="{BC0CD345-DABC-4D9E-A107-5474FBA6D39B}" srcOrd="2" destOrd="0" presId="urn:microsoft.com/office/officeart/2018/2/layout/IconLabelList"/>
    <dgm:cxn modelId="{27174F2B-B634-4198-A1DE-E0365611238F}" type="presParOf" srcId="{E8DB9B29-8174-47E1-A3CB-685D4839F21C}" destId="{DD27CAF7-DDA5-4EC5-A2EC-0DF6DA1C1BA4}" srcOrd="1" destOrd="0" presId="urn:microsoft.com/office/officeart/2018/2/layout/IconLabelList"/>
    <dgm:cxn modelId="{EFEBC0E3-BAA7-484B-BC60-C95B1A98E8FD}" type="presParOf" srcId="{E8DB9B29-8174-47E1-A3CB-685D4839F21C}" destId="{3CD5FA05-7552-4D95-8ACD-EA9AFAB25809}" srcOrd="2" destOrd="0" presId="urn:microsoft.com/office/officeart/2018/2/layout/IconLabelList"/>
    <dgm:cxn modelId="{BDACECAB-4105-42D8-8AD9-865989BAEF60}" type="presParOf" srcId="{3CD5FA05-7552-4D95-8ACD-EA9AFAB25809}" destId="{378A3688-7DA1-4D8E-9B16-B079BA016CBE}" srcOrd="0" destOrd="0" presId="urn:microsoft.com/office/officeart/2018/2/layout/IconLabelList"/>
    <dgm:cxn modelId="{D74C1068-AD24-4617-8DBF-E78F22E14058}" type="presParOf" srcId="{3CD5FA05-7552-4D95-8ACD-EA9AFAB25809}" destId="{42BA4C71-F4DA-4C38-AEA7-D830B058413D}" srcOrd="1" destOrd="0" presId="urn:microsoft.com/office/officeart/2018/2/layout/IconLabelList"/>
    <dgm:cxn modelId="{A6FFB413-5EE3-4126-A2A8-AEA6F2823F63}" type="presParOf" srcId="{3CD5FA05-7552-4D95-8ACD-EA9AFAB25809}" destId="{39FA6F17-F32C-48C7-8059-24D8D312099A}" srcOrd="2" destOrd="0" presId="urn:microsoft.com/office/officeart/2018/2/layout/IconLabelList"/>
    <dgm:cxn modelId="{44A027B4-E068-4DBE-B66E-3AE21FD0F026}" type="presParOf" srcId="{E8DB9B29-8174-47E1-A3CB-685D4839F21C}" destId="{A6A4CEB5-E7E9-4D7F-AF30-D8DC1B6261C9}" srcOrd="3" destOrd="0" presId="urn:microsoft.com/office/officeart/2018/2/layout/IconLabelList"/>
    <dgm:cxn modelId="{494AA6F0-FBB5-4487-9CFA-8303A374BC6B}" type="presParOf" srcId="{E8DB9B29-8174-47E1-A3CB-685D4839F21C}" destId="{11495767-1AE4-4BF3-ADA2-52D1F7DDB526}" srcOrd="4" destOrd="0" presId="urn:microsoft.com/office/officeart/2018/2/layout/IconLabelList"/>
    <dgm:cxn modelId="{99BF5A13-7E14-4748-864C-5DB6DB1E98B0}" type="presParOf" srcId="{11495767-1AE4-4BF3-ADA2-52D1F7DDB526}" destId="{B18DE2C1-CFFC-4AD3-8D34-F777258627ED}" srcOrd="0" destOrd="0" presId="urn:microsoft.com/office/officeart/2018/2/layout/IconLabelList"/>
    <dgm:cxn modelId="{15AF4C8D-0A4A-49AF-96C8-8CE42CD0F2A4}" type="presParOf" srcId="{11495767-1AE4-4BF3-ADA2-52D1F7DDB526}" destId="{1D147CE2-63BD-4034-9765-3C0032DC01FA}" srcOrd="1" destOrd="0" presId="urn:microsoft.com/office/officeart/2018/2/layout/IconLabelList"/>
    <dgm:cxn modelId="{E8952722-5A36-40B0-B6A7-A29C5AEC24D7}" type="presParOf" srcId="{11495767-1AE4-4BF3-ADA2-52D1F7DDB526}" destId="{DBB8A423-DFAC-449B-80DE-436CA7E56D5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8F1705-378E-4432-9B31-125AE192100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FF8E526-0FF4-498E-BEFF-053187CF4101}">
      <dgm:prSet custT="1"/>
      <dgm:spPr/>
      <dgm:t>
        <a:bodyPr/>
        <a:lstStyle/>
        <a:p>
          <a:r>
            <a:rPr lang="en-US" sz="1800" dirty="0"/>
            <a:t>1. Plug-and-Play Simplicity: Rapid deployment with minimal training.</a:t>
          </a:r>
        </a:p>
      </dgm:t>
    </dgm:pt>
    <dgm:pt modelId="{309AFE8A-3249-4A3E-9A36-D5BECB0100CB}" type="parTrans" cxnId="{AEB32C1D-C1A5-47F7-A4BD-37E715CEB43D}">
      <dgm:prSet/>
      <dgm:spPr/>
      <dgm:t>
        <a:bodyPr/>
        <a:lstStyle/>
        <a:p>
          <a:endParaRPr lang="en-US"/>
        </a:p>
      </dgm:t>
    </dgm:pt>
    <dgm:pt modelId="{4F239138-4392-44F4-B354-1508C8A534D8}" type="sibTrans" cxnId="{AEB32C1D-C1A5-47F7-A4BD-37E715CEB43D}">
      <dgm:prSet/>
      <dgm:spPr/>
      <dgm:t>
        <a:bodyPr/>
        <a:lstStyle/>
        <a:p>
          <a:endParaRPr lang="en-US"/>
        </a:p>
      </dgm:t>
    </dgm:pt>
    <dgm:pt modelId="{8C91A938-EC30-41B6-A809-547968EDEAEA}">
      <dgm:prSet custT="1"/>
      <dgm:spPr/>
      <dgm:t>
        <a:bodyPr/>
        <a:lstStyle/>
        <a:p>
          <a:r>
            <a:rPr lang="en-US" sz="1800" dirty="0"/>
            <a:t>2. Vendor-Neutral Compatibility: Supports Project 25 (P25) standards and connects IP-based MANET radios with traditional systems.</a:t>
          </a:r>
        </a:p>
      </dgm:t>
    </dgm:pt>
    <dgm:pt modelId="{5EC84B97-B5FC-44B9-A451-1F7B0674273D}" type="parTrans" cxnId="{D85DE830-7707-4131-9968-7D535467CE6F}">
      <dgm:prSet/>
      <dgm:spPr/>
      <dgm:t>
        <a:bodyPr/>
        <a:lstStyle/>
        <a:p>
          <a:endParaRPr lang="en-US"/>
        </a:p>
      </dgm:t>
    </dgm:pt>
    <dgm:pt modelId="{6A18EA7B-E266-4FAA-AB81-09E7DC02096F}" type="sibTrans" cxnId="{D85DE830-7707-4131-9968-7D535467CE6F}">
      <dgm:prSet/>
      <dgm:spPr/>
      <dgm:t>
        <a:bodyPr/>
        <a:lstStyle/>
        <a:p>
          <a:endParaRPr lang="en-US"/>
        </a:p>
      </dgm:t>
    </dgm:pt>
    <dgm:pt modelId="{4AE54FBE-44FA-4FAC-8914-1175ADD04086}">
      <dgm:prSet custT="1"/>
      <dgm:spPr/>
      <dgm:t>
        <a:bodyPr/>
        <a:lstStyle/>
        <a:p>
          <a:r>
            <a:rPr lang="en-US" sz="1800" dirty="0"/>
            <a:t>3. Operational Flexibility: Interfaces with up to 10 radios or intercoms.</a:t>
          </a:r>
        </a:p>
      </dgm:t>
    </dgm:pt>
    <dgm:pt modelId="{2760BC5B-1DA8-41A4-A9FA-CED52F99549C}" type="parTrans" cxnId="{F5E0F4B2-AEB8-47CE-B008-F4BDCFD8067C}">
      <dgm:prSet/>
      <dgm:spPr/>
      <dgm:t>
        <a:bodyPr/>
        <a:lstStyle/>
        <a:p>
          <a:endParaRPr lang="en-US"/>
        </a:p>
      </dgm:t>
    </dgm:pt>
    <dgm:pt modelId="{45D1CB56-B26C-4CDC-8E06-C9D168ADD8E5}" type="sibTrans" cxnId="{F5E0F4B2-AEB8-47CE-B008-F4BDCFD8067C}">
      <dgm:prSet/>
      <dgm:spPr/>
      <dgm:t>
        <a:bodyPr/>
        <a:lstStyle/>
        <a:p>
          <a:endParaRPr lang="en-US"/>
        </a:p>
      </dgm:t>
    </dgm:pt>
    <dgm:pt modelId="{11542AAE-451E-4AD1-A974-37855F924C21}">
      <dgm:prSet custT="1"/>
      <dgm:spPr/>
      <dgm:t>
        <a:bodyPr/>
        <a:lstStyle/>
        <a:p>
          <a:r>
            <a:rPr lang="en-US" sz="1800" dirty="0"/>
            <a:t>4. Cost Efficiency: Resilient and minimizes downtime.</a:t>
          </a:r>
        </a:p>
      </dgm:t>
    </dgm:pt>
    <dgm:pt modelId="{13027A2F-F37A-4551-9067-08611A57A16E}" type="parTrans" cxnId="{0085EB51-7A17-4CE7-909E-A7F6B44B8584}">
      <dgm:prSet/>
      <dgm:spPr/>
      <dgm:t>
        <a:bodyPr/>
        <a:lstStyle/>
        <a:p>
          <a:endParaRPr lang="en-US"/>
        </a:p>
      </dgm:t>
    </dgm:pt>
    <dgm:pt modelId="{B9D31B27-4C6C-4BA0-9F1E-A2CAD659D34B}" type="sibTrans" cxnId="{0085EB51-7A17-4CE7-909E-A7F6B44B8584}">
      <dgm:prSet/>
      <dgm:spPr/>
      <dgm:t>
        <a:bodyPr/>
        <a:lstStyle/>
        <a:p>
          <a:endParaRPr lang="en-US"/>
        </a:p>
      </dgm:t>
    </dgm:pt>
    <dgm:pt modelId="{E648C651-B6C8-4938-8D10-996E241120F7}" type="pres">
      <dgm:prSet presAssocID="{868F1705-378E-4432-9B31-125AE1921006}" presName="root" presStyleCnt="0">
        <dgm:presLayoutVars>
          <dgm:dir/>
          <dgm:resizeHandles val="exact"/>
        </dgm:presLayoutVars>
      </dgm:prSet>
      <dgm:spPr/>
    </dgm:pt>
    <dgm:pt modelId="{DECA8CEF-E4E0-42F7-A0B2-4189D6E17AFB}" type="pres">
      <dgm:prSet presAssocID="{CFF8E526-0FF4-498E-BEFF-053187CF4101}" presName="compNode" presStyleCnt="0"/>
      <dgm:spPr/>
    </dgm:pt>
    <dgm:pt modelId="{62CF95D5-9FE1-4A39-B474-3F590067A728}" type="pres">
      <dgm:prSet presAssocID="{CFF8E526-0FF4-498E-BEFF-053187CF4101}" presName="bgRect" presStyleLbl="bgShp" presStyleIdx="0" presStyleCnt="4"/>
      <dgm:spPr>
        <a:solidFill>
          <a:srgbClr val="E63946"/>
        </a:solidFill>
      </dgm:spPr>
    </dgm:pt>
    <dgm:pt modelId="{71D2C677-419E-488E-AD61-DE0244BD1300}" type="pres">
      <dgm:prSet presAssocID="{CFF8E526-0FF4-498E-BEFF-053187CF41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8FEDA6FF-5A6C-4237-91A7-C88DED663AA9}" type="pres">
      <dgm:prSet presAssocID="{CFF8E526-0FF4-498E-BEFF-053187CF4101}" presName="spaceRect" presStyleCnt="0"/>
      <dgm:spPr/>
    </dgm:pt>
    <dgm:pt modelId="{09D397F7-9E26-44C3-A5C3-90B2C1B20C07}" type="pres">
      <dgm:prSet presAssocID="{CFF8E526-0FF4-498E-BEFF-053187CF4101}" presName="parTx" presStyleLbl="revTx" presStyleIdx="0" presStyleCnt="4">
        <dgm:presLayoutVars>
          <dgm:chMax val="0"/>
          <dgm:chPref val="0"/>
        </dgm:presLayoutVars>
      </dgm:prSet>
      <dgm:spPr/>
    </dgm:pt>
    <dgm:pt modelId="{B2F01BBE-C776-41B1-B9EC-019D16B24E70}" type="pres">
      <dgm:prSet presAssocID="{4F239138-4392-44F4-B354-1508C8A534D8}" presName="sibTrans" presStyleCnt="0"/>
      <dgm:spPr/>
    </dgm:pt>
    <dgm:pt modelId="{162FF1B4-3AFB-4766-836F-E8F7F5D0D93B}" type="pres">
      <dgm:prSet presAssocID="{8C91A938-EC30-41B6-A809-547968EDEAEA}" presName="compNode" presStyleCnt="0"/>
      <dgm:spPr/>
    </dgm:pt>
    <dgm:pt modelId="{22904736-8F86-45BB-8246-773AE826309D}" type="pres">
      <dgm:prSet presAssocID="{8C91A938-EC30-41B6-A809-547968EDEAEA}" presName="bgRect" presStyleLbl="bgShp" presStyleIdx="1" presStyleCnt="4"/>
      <dgm:spPr>
        <a:solidFill>
          <a:srgbClr val="0073E6"/>
        </a:solidFill>
      </dgm:spPr>
    </dgm:pt>
    <dgm:pt modelId="{9A15E5AC-6AF6-45C4-B0DA-5A7AE4501C33}" type="pres">
      <dgm:prSet presAssocID="{8C91A938-EC30-41B6-A809-547968EDEAE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ream"/>
        </a:ext>
      </dgm:extLst>
    </dgm:pt>
    <dgm:pt modelId="{400504C2-141E-4205-8B56-2E1F9EFF9C3F}" type="pres">
      <dgm:prSet presAssocID="{8C91A938-EC30-41B6-A809-547968EDEAEA}" presName="spaceRect" presStyleCnt="0"/>
      <dgm:spPr/>
    </dgm:pt>
    <dgm:pt modelId="{9090F13E-AA12-44B6-81D3-27B3E1200994}" type="pres">
      <dgm:prSet presAssocID="{8C91A938-EC30-41B6-A809-547968EDEAEA}" presName="parTx" presStyleLbl="revTx" presStyleIdx="1" presStyleCnt="4">
        <dgm:presLayoutVars>
          <dgm:chMax val="0"/>
          <dgm:chPref val="0"/>
        </dgm:presLayoutVars>
      </dgm:prSet>
      <dgm:spPr/>
    </dgm:pt>
    <dgm:pt modelId="{1CA1F760-08CA-414B-9DEC-1E785F03ED6D}" type="pres">
      <dgm:prSet presAssocID="{6A18EA7B-E266-4FAA-AB81-09E7DC02096F}" presName="sibTrans" presStyleCnt="0"/>
      <dgm:spPr/>
    </dgm:pt>
    <dgm:pt modelId="{B1D3A8FF-A504-45B1-B12E-CDE178F25549}" type="pres">
      <dgm:prSet presAssocID="{4AE54FBE-44FA-4FAC-8914-1175ADD04086}" presName="compNode" presStyleCnt="0"/>
      <dgm:spPr/>
    </dgm:pt>
    <dgm:pt modelId="{A91FF535-B01A-4AF0-AB36-0A29117F1C41}" type="pres">
      <dgm:prSet presAssocID="{4AE54FBE-44FA-4FAC-8914-1175ADD04086}" presName="bgRect" presStyleLbl="bgShp" presStyleIdx="2" presStyleCnt="4"/>
      <dgm:spPr>
        <a:solidFill>
          <a:srgbClr val="B22222"/>
        </a:solidFill>
      </dgm:spPr>
    </dgm:pt>
    <dgm:pt modelId="{8ADA7B45-397C-43CB-91AE-36D48321DCF9}" type="pres">
      <dgm:prSet presAssocID="{4AE54FBE-44FA-4FAC-8914-1175ADD0408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ireless"/>
        </a:ext>
      </dgm:extLst>
    </dgm:pt>
    <dgm:pt modelId="{028BD28A-E138-4FD3-B9A9-2C11464E1E15}" type="pres">
      <dgm:prSet presAssocID="{4AE54FBE-44FA-4FAC-8914-1175ADD04086}" presName="spaceRect" presStyleCnt="0"/>
      <dgm:spPr/>
    </dgm:pt>
    <dgm:pt modelId="{3E089D63-D753-4983-9608-95EB3E2D4ACD}" type="pres">
      <dgm:prSet presAssocID="{4AE54FBE-44FA-4FAC-8914-1175ADD04086}" presName="parTx" presStyleLbl="revTx" presStyleIdx="2" presStyleCnt="4">
        <dgm:presLayoutVars>
          <dgm:chMax val="0"/>
          <dgm:chPref val="0"/>
        </dgm:presLayoutVars>
      </dgm:prSet>
      <dgm:spPr/>
    </dgm:pt>
    <dgm:pt modelId="{25A451E8-5EC5-4D9C-95A4-39C31CC384E8}" type="pres">
      <dgm:prSet presAssocID="{45D1CB56-B26C-4CDC-8E06-C9D168ADD8E5}" presName="sibTrans" presStyleCnt="0"/>
      <dgm:spPr/>
    </dgm:pt>
    <dgm:pt modelId="{559DEE34-8FC4-4F65-8CCF-8B4F9B5BFBBB}" type="pres">
      <dgm:prSet presAssocID="{11542AAE-451E-4AD1-A974-37855F924C21}" presName="compNode" presStyleCnt="0"/>
      <dgm:spPr/>
    </dgm:pt>
    <dgm:pt modelId="{19C326AA-BBC6-430C-927B-4C0D1C461F7A}" type="pres">
      <dgm:prSet presAssocID="{11542AAE-451E-4AD1-A974-37855F924C21}" presName="bgRect" presStyleLbl="bgShp" presStyleIdx="3" presStyleCnt="4"/>
      <dgm:spPr>
        <a:solidFill>
          <a:srgbClr val="083D91"/>
        </a:solidFill>
      </dgm:spPr>
    </dgm:pt>
    <dgm:pt modelId="{BAA996F8-4945-46AF-8742-FDF300450C0E}" type="pres">
      <dgm:prSet presAssocID="{11542AAE-451E-4AD1-A974-37855F924C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iggy Bank"/>
        </a:ext>
      </dgm:extLst>
    </dgm:pt>
    <dgm:pt modelId="{38680646-00AE-422D-9DE3-E3ADB459B7A8}" type="pres">
      <dgm:prSet presAssocID="{11542AAE-451E-4AD1-A974-37855F924C21}" presName="spaceRect" presStyleCnt="0"/>
      <dgm:spPr/>
    </dgm:pt>
    <dgm:pt modelId="{24236F6A-18F3-4FCC-A107-05AC3E45B901}" type="pres">
      <dgm:prSet presAssocID="{11542AAE-451E-4AD1-A974-37855F924C21}" presName="parTx" presStyleLbl="revTx" presStyleIdx="3" presStyleCnt="4">
        <dgm:presLayoutVars>
          <dgm:chMax val="0"/>
          <dgm:chPref val="0"/>
        </dgm:presLayoutVars>
      </dgm:prSet>
      <dgm:spPr/>
    </dgm:pt>
  </dgm:ptLst>
  <dgm:cxnLst>
    <dgm:cxn modelId="{EABC2911-D815-4285-B092-A89C19242A02}" type="presOf" srcId="{868F1705-378E-4432-9B31-125AE1921006}" destId="{E648C651-B6C8-4938-8D10-996E241120F7}" srcOrd="0" destOrd="0" presId="urn:microsoft.com/office/officeart/2018/2/layout/IconVerticalSolidList"/>
    <dgm:cxn modelId="{AEB32C1D-C1A5-47F7-A4BD-37E715CEB43D}" srcId="{868F1705-378E-4432-9B31-125AE1921006}" destId="{CFF8E526-0FF4-498E-BEFF-053187CF4101}" srcOrd="0" destOrd="0" parTransId="{309AFE8A-3249-4A3E-9A36-D5BECB0100CB}" sibTransId="{4F239138-4392-44F4-B354-1508C8A534D8}"/>
    <dgm:cxn modelId="{D85DE830-7707-4131-9968-7D535467CE6F}" srcId="{868F1705-378E-4432-9B31-125AE1921006}" destId="{8C91A938-EC30-41B6-A809-547968EDEAEA}" srcOrd="1" destOrd="0" parTransId="{5EC84B97-B5FC-44B9-A451-1F7B0674273D}" sibTransId="{6A18EA7B-E266-4FAA-AB81-09E7DC02096F}"/>
    <dgm:cxn modelId="{0085EB51-7A17-4CE7-909E-A7F6B44B8584}" srcId="{868F1705-378E-4432-9B31-125AE1921006}" destId="{11542AAE-451E-4AD1-A974-37855F924C21}" srcOrd="3" destOrd="0" parTransId="{13027A2F-F37A-4551-9067-08611A57A16E}" sibTransId="{B9D31B27-4C6C-4BA0-9F1E-A2CAD659D34B}"/>
    <dgm:cxn modelId="{28685372-F7C4-4311-8F9B-963C37858C93}" type="presOf" srcId="{CFF8E526-0FF4-498E-BEFF-053187CF4101}" destId="{09D397F7-9E26-44C3-A5C3-90B2C1B20C07}" srcOrd="0" destOrd="0" presId="urn:microsoft.com/office/officeart/2018/2/layout/IconVerticalSolidList"/>
    <dgm:cxn modelId="{4FE78189-B32E-43AA-AF3C-DCB58C5968BA}" type="presOf" srcId="{4AE54FBE-44FA-4FAC-8914-1175ADD04086}" destId="{3E089D63-D753-4983-9608-95EB3E2D4ACD}" srcOrd="0" destOrd="0" presId="urn:microsoft.com/office/officeart/2018/2/layout/IconVerticalSolidList"/>
    <dgm:cxn modelId="{F5E0F4B2-AEB8-47CE-B008-F4BDCFD8067C}" srcId="{868F1705-378E-4432-9B31-125AE1921006}" destId="{4AE54FBE-44FA-4FAC-8914-1175ADD04086}" srcOrd="2" destOrd="0" parTransId="{2760BC5B-1DA8-41A4-A9FA-CED52F99549C}" sibTransId="{45D1CB56-B26C-4CDC-8E06-C9D168ADD8E5}"/>
    <dgm:cxn modelId="{D9B46CDC-DEAA-4B6C-8A0A-2068FF6CE99D}" type="presOf" srcId="{8C91A938-EC30-41B6-A809-547968EDEAEA}" destId="{9090F13E-AA12-44B6-81D3-27B3E1200994}" srcOrd="0" destOrd="0" presId="urn:microsoft.com/office/officeart/2018/2/layout/IconVerticalSolidList"/>
    <dgm:cxn modelId="{6D44DBF2-78C0-453E-BD39-1FE2C8B84843}" type="presOf" srcId="{11542AAE-451E-4AD1-A974-37855F924C21}" destId="{24236F6A-18F3-4FCC-A107-05AC3E45B901}" srcOrd="0" destOrd="0" presId="urn:microsoft.com/office/officeart/2018/2/layout/IconVerticalSolidList"/>
    <dgm:cxn modelId="{BC45D791-4B45-486B-932A-1314F50CFEBF}" type="presParOf" srcId="{E648C651-B6C8-4938-8D10-996E241120F7}" destId="{DECA8CEF-E4E0-42F7-A0B2-4189D6E17AFB}" srcOrd="0" destOrd="0" presId="urn:microsoft.com/office/officeart/2018/2/layout/IconVerticalSolidList"/>
    <dgm:cxn modelId="{E8BCB988-0958-412D-8D9C-9372E031E57D}" type="presParOf" srcId="{DECA8CEF-E4E0-42F7-A0B2-4189D6E17AFB}" destId="{62CF95D5-9FE1-4A39-B474-3F590067A728}" srcOrd="0" destOrd="0" presId="urn:microsoft.com/office/officeart/2018/2/layout/IconVerticalSolidList"/>
    <dgm:cxn modelId="{D47268CD-9DBA-4B6C-8842-D98A011B5B01}" type="presParOf" srcId="{DECA8CEF-E4E0-42F7-A0B2-4189D6E17AFB}" destId="{71D2C677-419E-488E-AD61-DE0244BD1300}" srcOrd="1" destOrd="0" presId="urn:microsoft.com/office/officeart/2018/2/layout/IconVerticalSolidList"/>
    <dgm:cxn modelId="{207C4547-6F78-4E66-B40A-7B209982F935}" type="presParOf" srcId="{DECA8CEF-E4E0-42F7-A0B2-4189D6E17AFB}" destId="{8FEDA6FF-5A6C-4237-91A7-C88DED663AA9}" srcOrd="2" destOrd="0" presId="urn:microsoft.com/office/officeart/2018/2/layout/IconVerticalSolidList"/>
    <dgm:cxn modelId="{76906906-ED56-40B4-9491-04F3CBD1EE84}" type="presParOf" srcId="{DECA8CEF-E4E0-42F7-A0B2-4189D6E17AFB}" destId="{09D397F7-9E26-44C3-A5C3-90B2C1B20C07}" srcOrd="3" destOrd="0" presId="urn:microsoft.com/office/officeart/2018/2/layout/IconVerticalSolidList"/>
    <dgm:cxn modelId="{58ABA6B8-B917-4354-A806-E99F22B5BE5D}" type="presParOf" srcId="{E648C651-B6C8-4938-8D10-996E241120F7}" destId="{B2F01BBE-C776-41B1-B9EC-019D16B24E70}" srcOrd="1" destOrd="0" presId="urn:microsoft.com/office/officeart/2018/2/layout/IconVerticalSolidList"/>
    <dgm:cxn modelId="{676E4B2A-8B3C-4A2A-95E6-19B8EEE64745}" type="presParOf" srcId="{E648C651-B6C8-4938-8D10-996E241120F7}" destId="{162FF1B4-3AFB-4766-836F-E8F7F5D0D93B}" srcOrd="2" destOrd="0" presId="urn:microsoft.com/office/officeart/2018/2/layout/IconVerticalSolidList"/>
    <dgm:cxn modelId="{E3F9F3D1-3245-47A6-BF00-3104A34D7732}" type="presParOf" srcId="{162FF1B4-3AFB-4766-836F-E8F7F5D0D93B}" destId="{22904736-8F86-45BB-8246-773AE826309D}" srcOrd="0" destOrd="0" presId="urn:microsoft.com/office/officeart/2018/2/layout/IconVerticalSolidList"/>
    <dgm:cxn modelId="{98C65DB1-F2BA-4EB7-ABD1-DD251ED80C5B}" type="presParOf" srcId="{162FF1B4-3AFB-4766-836F-E8F7F5D0D93B}" destId="{9A15E5AC-6AF6-45C4-B0DA-5A7AE4501C33}" srcOrd="1" destOrd="0" presId="urn:microsoft.com/office/officeart/2018/2/layout/IconVerticalSolidList"/>
    <dgm:cxn modelId="{EC0CEC69-D08D-4D8A-836D-63C0A30354DA}" type="presParOf" srcId="{162FF1B4-3AFB-4766-836F-E8F7F5D0D93B}" destId="{400504C2-141E-4205-8B56-2E1F9EFF9C3F}" srcOrd="2" destOrd="0" presId="urn:microsoft.com/office/officeart/2018/2/layout/IconVerticalSolidList"/>
    <dgm:cxn modelId="{2146CCE0-426E-4037-A8E6-4E334BC20696}" type="presParOf" srcId="{162FF1B4-3AFB-4766-836F-E8F7F5D0D93B}" destId="{9090F13E-AA12-44B6-81D3-27B3E1200994}" srcOrd="3" destOrd="0" presId="urn:microsoft.com/office/officeart/2018/2/layout/IconVerticalSolidList"/>
    <dgm:cxn modelId="{3A7348CB-6560-44CE-9C2F-3250B349C949}" type="presParOf" srcId="{E648C651-B6C8-4938-8D10-996E241120F7}" destId="{1CA1F760-08CA-414B-9DEC-1E785F03ED6D}" srcOrd="3" destOrd="0" presId="urn:microsoft.com/office/officeart/2018/2/layout/IconVerticalSolidList"/>
    <dgm:cxn modelId="{4D428B9E-7CB2-4759-8F5C-EBF20701D622}" type="presParOf" srcId="{E648C651-B6C8-4938-8D10-996E241120F7}" destId="{B1D3A8FF-A504-45B1-B12E-CDE178F25549}" srcOrd="4" destOrd="0" presId="urn:microsoft.com/office/officeart/2018/2/layout/IconVerticalSolidList"/>
    <dgm:cxn modelId="{A2B590B0-5A7F-453D-BD1D-9D556579E053}" type="presParOf" srcId="{B1D3A8FF-A504-45B1-B12E-CDE178F25549}" destId="{A91FF535-B01A-4AF0-AB36-0A29117F1C41}" srcOrd="0" destOrd="0" presId="urn:microsoft.com/office/officeart/2018/2/layout/IconVerticalSolidList"/>
    <dgm:cxn modelId="{19BF4646-0FAF-4484-BE49-7D65E8838208}" type="presParOf" srcId="{B1D3A8FF-A504-45B1-B12E-CDE178F25549}" destId="{8ADA7B45-397C-43CB-91AE-36D48321DCF9}" srcOrd="1" destOrd="0" presId="urn:microsoft.com/office/officeart/2018/2/layout/IconVerticalSolidList"/>
    <dgm:cxn modelId="{5D2F0EF6-DF48-4121-9D32-C640BB1EEE8F}" type="presParOf" srcId="{B1D3A8FF-A504-45B1-B12E-CDE178F25549}" destId="{028BD28A-E138-4FD3-B9A9-2C11464E1E15}" srcOrd="2" destOrd="0" presId="urn:microsoft.com/office/officeart/2018/2/layout/IconVerticalSolidList"/>
    <dgm:cxn modelId="{C385F93E-0865-4C5A-80D6-60212904DE7E}" type="presParOf" srcId="{B1D3A8FF-A504-45B1-B12E-CDE178F25549}" destId="{3E089D63-D753-4983-9608-95EB3E2D4ACD}" srcOrd="3" destOrd="0" presId="urn:microsoft.com/office/officeart/2018/2/layout/IconVerticalSolidList"/>
    <dgm:cxn modelId="{CB483686-EE7C-4039-A45D-DD879CA460E8}" type="presParOf" srcId="{E648C651-B6C8-4938-8D10-996E241120F7}" destId="{25A451E8-5EC5-4D9C-95A4-39C31CC384E8}" srcOrd="5" destOrd="0" presId="urn:microsoft.com/office/officeart/2018/2/layout/IconVerticalSolidList"/>
    <dgm:cxn modelId="{A6A31C96-74AB-4D05-AED9-A6AF5A7D1029}" type="presParOf" srcId="{E648C651-B6C8-4938-8D10-996E241120F7}" destId="{559DEE34-8FC4-4F65-8CCF-8B4F9B5BFBBB}" srcOrd="6" destOrd="0" presId="urn:microsoft.com/office/officeart/2018/2/layout/IconVerticalSolidList"/>
    <dgm:cxn modelId="{9FC69A14-1D2B-4074-906F-A855FBBFBE97}" type="presParOf" srcId="{559DEE34-8FC4-4F65-8CCF-8B4F9B5BFBBB}" destId="{19C326AA-BBC6-430C-927B-4C0D1C461F7A}" srcOrd="0" destOrd="0" presId="urn:microsoft.com/office/officeart/2018/2/layout/IconVerticalSolidList"/>
    <dgm:cxn modelId="{1A3948CF-29A7-47B0-B3AC-7D09241E2C01}" type="presParOf" srcId="{559DEE34-8FC4-4F65-8CCF-8B4F9B5BFBBB}" destId="{BAA996F8-4945-46AF-8742-FDF300450C0E}" srcOrd="1" destOrd="0" presId="urn:microsoft.com/office/officeart/2018/2/layout/IconVerticalSolidList"/>
    <dgm:cxn modelId="{0E361EE9-5906-4D4F-9807-25AD674471D1}" type="presParOf" srcId="{559DEE34-8FC4-4F65-8CCF-8B4F9B5BFBBB}" destId="{38680646-00AE-422D-9DE3-E3ADB459B7A8}" srcOrd="2" destOrd="0" presId="urn:microsoft.com/office/officeart/2018/2/layout/IconVerticalSolidList"/>
    <dgm:cxn modelId="{E1A52F31-B9F2-494A-AD79-D71BAE43F0E5}" type="presParOf" srcId="{559DEE34-8FC4-4F65-8CCF-8B4F9B5BFBBB}" destId="{24236F6A-18F3-4FCC-A107-05AC3E45B90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86E981-8FF1-4907-9D4D-64AC55A4C249}"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67B1D979-884C-45FD-AFBD-4F8DF3FC5B7D}">
      <dgm:prSet/>
      <dgm:spPr/>
      <dgm:t>
        <a:bodyPr/>
        <a:lstStyle/>
        <a:p>
          <a:r>
            <a:rPr lang="en-US" dirty="0"/>
            <a:t>- Radios from any vendor or frequency. Supports Project 25 (P25) standards and connects IP-based MANET radios with traditional systems.</a:t>
          </a:r>
        </a:p>
      </dgm:t>
    </dgm:pt>
    <dgm:pt modelId="{8D726A50-94EC-4238-97A5-ABCE27856281}" type="parTrans" cxnId="{C48CE902-1D3E-498D-A2CA-DFFC91F51998}">
      <dgm:prSet/>
      <dgm:spPr/>
      <dgm:t>
        <a:bodyPr/>
        <a:lstStyle/>
        <a:p>
          <a:endParaRPr lang="en-US"/>
        </a:p>
      </dgm:t>
    </dgm:pt>
    <dgm:pt modelId="{EDC103DB-5EFA-4EE2-B683-5C1FF14FC17F}" type="sibTrans" cxnId="{C48CE902-1D3E-498D-A2CA-DFFC91F51998}">
      <dgm:prSet/>
      <dgm:spPr/>
      <dgm:t>
        <a:bodyPr/>
        <a:lstStyle/>
        <a:p>
          <a:endParaRPr lang="en-US"/>
        </a:p>
      </dgm:t>
    </dgm:pt>
    <dgm:pt modelId="{0F356E52-9D46-45BD-A6C5-C8DFA1E34C61}">
      <dgm:prSet/>
      <dgm:spPr/>
      <dgm:t>
        <a:bodyPr/>
        <a:lstStyle/>
        <a:p>
          <a:r>
            <a:rPr lang="en-US"/>
            <a:t>- Military and public safety communication systems.</a:t>
          </a:r>
        </a:p>
      </dgm:t>
    </dgm:pt>
    <dgm:pt modelId="{6BB09948-EE42-4DA5-BCD0-ED42D217DC5B}" type="parTrans" cxnId="{6A4D5DBD-3C58-447C-A1AE-DE0E9A754F08}">
      <dgm:prSet/>
      <dgm:spPr/>
      <dgm:t>
        <a:bodyPr/>
        <a:lstStyle/>
        <a:p>
          <a:endParaRPr lang="en-US"/>
        </a:p>
      </dgm:t>
    </dgm:pt>
    <dgm:pt modelId="{6EBF1893-49E8-4223-B616-C27DF7883D3A}" type="sibTrans" cxnId="{6A4D5DBD-3C58-447C-A1AE-DE0E9A754F08}">
      <dgm:prSet/>
      <dgm:spPr/>
      <dgm:t>
        <a:bodyPr/>
        <a:lstStyle/>
        <a:p>
          <a:endParaRPr lang="en-US"/>
        </a:p>
      </dgm:t>
    </dgm:pt>
    <dgm:pt modelId="{4FDA9670-1136-46A3-A2DB-C03C8F89B58C}">
      <dgm:prSet/>
      <dgm:spPr/>
      <dgm:t>
        <a:bodyPr/>
        <a:lstStyle/>
        <a:p>
          <a:r>
            <a:rPr lang="en-US" dirty="0"/>
            <a:t>- Encrypted/unencrypted channels.</a:t>
          </a:r>
        </a:p>
      </dgm:t>
    </dgm:pt>
    <dgm:pt modelId="{773DADBA-3AF6-42C6-B692-78B717EE293B}" type="parTrans" cxnId="{63463673-8186-4595-9B04-DCD1040DCA8B}">
      <dgm:prSet/>
      <dgm:spPr/>
      <dgm:t>
        <a:bodyPr/>
        <a:lstStyle/>
        <a:p>
          <a:endParaRPr lang="en-US"/>
        </a:p>
      </dgm:t>
    </dgm:pt>
    <dgm:pt modelId="{E0CB69B4-2A17-48C0-A74A-7E13BFE123D8}" type="sibTrans" cxnId="{63463673-8186-4595-9B04-DCD1040DCA8B}">
      <dgm:prSet/>
      <dgm:spPr/>
      <dgm:t>
        <a:bodyPr/>
        <a:lstStyle/>
        <a:p>
          <a:endParaRPr lang="en-US"/>
        </a:p>
      </dgm:t>
    </dgm:pt>
    <dgm:pt modelId="{838BAA32-3180-4250-B8F1-FF6B1AED78C4}">
      <dgm:prSet/>
      <dgm:spPr/>
      <dgm:t>
        <a:bodyPr/>
        <a:lstStyle/>
        <a:p>
          <a:r>
            <a:rPr lang="en-US" dirty="0"/>
            <a:t>- Satellite phones and cell networks. </a:t>
          </a:r>
        </a:p>
      </dgm:t>
    </dgm:pt>
    <dgm:pt modelId="{9A0AA67E-3FDD-4A49-AD3E-6AB1DB6CBB90}" type="parTrans" cxnId="{63DC6170-D5AB-4BCF-87E4-869808FA71DC}">
      <dgm:prSet/>
      <dgm:spPr/>
      <dgm:t>
        <a:bodyPr/>
        <a:lstStyle/>
        <a:p>
          <a:endParaRPr lang="en-US"/>
        </a:p>
      </dgm:t>
    </dgm:pt>
    <dgm:pt modelId="{3E9C21D3-CFA7-458B-ADC8-AB4D65A9BC5E}" type="sibTrans" cxnId="{63DC6170-D5AB-4BCF-87E4-869808FA71DC}">
      <dgm:prSet/>
      <dgm:spPr/>
      <dgm:t>
        <a:bodyPr/>
        <a:lstStyle/>
        <a:p>
          <a:endParaRPr lang="en-US"/>
        </a:p>
      </dgm:t>
    </dgm:pt>
    <dgm:pt modelId="{45B4FA16-1CDD-4E2D-A7E5-CF771D262134}">
      <dgm:prSet/>
      <dgm:spPr/>
      <dgm:t>
        <a:bodyPr/>
        <a:lstStyle/>
        <a:p>
          <a:r>
            <a:rPr lang="en-US" dirty="0"/>
            <a:t>- Aircraft intercom systems (ICS).</a:t>
          </a:r>
        </a:p>
      </dgm:t>
    </dgm:pt>
    <dgm:pt modelId="{CA086DCE-0B60-4429-92E2-659482B007A0}" type="parTrans" cxnId="{DE22CAB9-698E-4655-A919-2B5CB373A8D3}">
      <dgm:prSet/>
      <dgm:spPr/>
      <dgm:t>
        <a:bodyPr/>
        <a:lstStyle/>
        <a:p>
          <a:endParaRPr lang="en-US"/>
        </a:p>
      </dgm:t>
    </dgm:pt>
    <dgm:pt modelId="{20D84D4B-FE4F-4719-A004-DB470755E55A}" type="sibTrans" cxnId="{DE22CAB9-698E-4655-A919-2B5CB373A8D3}">
      <dgm:prSet/>
      <dgm:spPr/>
      <dgm:t>
        <a:bodyPr/>
        <a:lstStyle/>
        <a:p>
          <a:endParaRPr lang="en-US"/>
        </a:p>
      </dgm:t>
    </dgm:pt>
    <dgm:pt modelId="{51FF5D57-993F-4C68-A5A2-4A299E6670B3}" type="pres">
      <dgm:prSet presAssocID="{1C86E981-8FF1-4907-9D4D-64AC55A4C249}" presName="vert0" presStyleCnt="0">
        <dgm:presLayoutVars>
          <dgm:dir/>
          <dgm:animOne val="branch"/>
          <dgm:animLvl val="lvl"/>
        </dgm:presLayoutVars>
      </dgm:prSet>
      <dgm:spPr/>
    </dgm:pt>
    <dgm:pt modelId="{9BBBFA9B-C5DC-4235-BFB2-FC5208481A06}" type="pres">
      <dgm:prSet presAssocID="{67B1D979-884C-45FD-AFBD-4F8DF3FC5B7D}" presName="thickLine" presStyleLbl="alignNode1" presStyleIdx="0" presStyleCnt="5"/>
      <dgm:spPr/>
    </dgm:pt>
    <dgm:pt modelId="{28889BA9-70E5-491B-B924-6AB3DACADD02}" type="pres">
      <dgm:prSet presAssocID="{67B1D979-884C-45FD-AFBD-4F8DF3FC5B7D}" presName="horz1" presStyleCnt="0"/>
      <dgm:spPr/>
    </dgm:pt>
    <dgm:pt modelId="{4EF1CDAA-457C-4D34-846E-B8C808648488}" type="pres">
      <dgm:prSet presAssocID="{67B1D979-884C-45FD-AFBD-4F8DF3FC5B7D}" presName="tx1" presStyleLbl="revTx" presStyleIdx="0" presStyleCnt="5"/>
      <dgm:spPr/>
    </dgm:pt>
    <dgm:pt modelId="{31482D59-EC01-47C4-9452-25B86E853E95}" type="pres">
      <dgm:prSet presAssocID="{67B1D979-884C-45FD-AFBD-4F8DF3FC5B7D}" presName="vert1" presStyleCnt="0"/>
      <dgm:spPr/>
    </dgm:pt>
    <dgm:pt modelId="{01BEEDE5-AD10-4232-94D8-14C9125168F3}" type="pres">
      <dgm:prSet presAssocID="{0F356E52-9D46-45BD-A6C5-C8DFA1E34C61}" presName="thickLine" presStyleLbl="alignNode1" presStyleIdx="1" presStyleCnt="5"/>
      <dgm:spPr/>
    </dgm:pt>
    <dgm:pt modelId="{CA7723B2-4EB4-4E10-BE8D-BA6C37272364}" type="pres">
      <dgm:prSet presAssocID="{0F356E52-9D46-45BD-A6C5-C8DFA1E34C61}" presName="horz1" presStyleCnt="0"/>
      <dgm:spPr/>
    </dgm:pt>
    <dgm:pt modelId="{7EE77BBC-D6EB-4F30-B7A1-FE1EAD37D8AF}" type="pres">
      <dgm:prSet presAssocID="{0F356E52-9D46-45BD-A6C5-C8DFA1E34C61}" presName="tx1" presStyleLbl="revTx" presStyleIdx="1" presStyleCnt="5"/>
      <dgm:spPr/>
    </dgm:pt>
    <dgm:pt modelId="{431C9D66-8458-4FAD-BD9C-136F1EB68F2E}" type="pres">
      <dgm:prSet presAssocID="{0F356E52-9D46-45BD-A6C5-C8DFA1E34C61}" presName="vert1" presStyleCnt="0"/>
      <dgm:spPr/>
    </dgm:pt>
    <dgm:pt modelId="{79667A53-4799-44D3-90A0-B07555473219}" type="pres">
      <dgm:prSet presAssocID="{4FDA9670-1136-46A3-A2DB-C03C8F89B58C}" presName="thickLine" presStyleLbl="alignNode1" presStyleIdx="2" presStyleCnt="5"/>
      <dgm:spPr/>
    </dgm:pt>
    <dgm:pt modelId="{67524C3B-10FC-4279-8030-0872ED01F8F8}" type="pres">
      <dgm:prSet presAssocID="{4FDA9670-1136-46A3-A2DB-C03C8F89B58C}" presName="horz1" presStyleCnt="0"/>
      <dgm:spPr/>
    </dgm:pt>
    <dgm:pt modelId="{E9D93799-5799-4DD6-89FF-C7EDE494D870}" type="pres">
      <dgm:prSet presAssocID="{4FDA9670-1136-46A3-A2DB-C03C8F89B58C}" presName="tx1" presStyleLbl="revTx" presStyleIdx="2" presStyleCnt="5"/>
      <dgm:spPr/>
    </dgm:pt>
    <dgm:pt modelId="{940F01A7-3F38-496C-8E8C-41F8287FB01E}" type="pres">
      <dgm:prSet presAssocID="{4FDA9670-1136-46A3-A2DB-C03C8F89B58C}" presName="vert1" presStyleCnt="0"/>
      <dgm:spPr/>
    </dgm:pt>
    <dgm:pt modelId="{786EAF3D-0213-42B6-9B76-19D8E47F534F}" type="pres">
      <dgm:prSet presAssocID="{838BAA32-3180-4250-B8F1-FF6B1AED78C4}" presName="thickLine" presStyleLbl="alignNode1" presStyleIdx="3" presStyleCnt="5"/>
      <dgm:spPr/>
    </dgm:pt>
    <dgm:pt modelId="{204E905D-B968-4AE1-9754-5564EFF0E5B9}" type="pres">
      <dgm:prSet presAssocID="{838BAA32-3180-4250-B8F1-FF6B1AED78C4}" presName="horz1" presStyleCnt="0"/>
      <dgm:spPr/>
    </dgm:pt>
    <dgm:pt modelId="{2980BACE-C6CB-47AA-85E0-44285B868E61}" type="pres">
      <dgm:prSet presAssocID="{838BAA32-3180-4250-B8F1-FF6B1AED78C4}" presName="tx1" presStyleLbl="revTx" presStyleIdx="3" presStyleCnt="5"/>
      <dgm:spPr/>
    </dgm:pt>
    <dgm:pt modelId="{2B4C6E2B-7E21-4D78-8A48-DB79AE143CE9}" type="pres">
      <dgm:prSet presAssocID="{838BAA32-3180-4250-B8F1-FF6B1AED78C4}" presName="vert1" presStyleCnt="0"/>
      <dgm:spPr/>
    </dgm:pt>
    <dgm:pt modelId="{1AEE3D28-1E3B-46CC-B50B-1B8FB64B179F}" type="pres">
      <dgm:prSet presAssocID="{45B4FA16-1CDD-4E2D-A7E5-CF771D262134}" presName="thickLine" presStyleLbl="alignNode1" presStyleIdx="4" presStyleCnt="5"/>
      <dgm:spPr/>
    </dgm:pt>
    <dgm:pt modelId="{EDE360C2-FDC8-49AA-BC4F-A6C9E4D9FE71}" type="pres">
      <dgm:prSet presAssocID="{45B4FA16-1CDD-4E2D-A7E5-CF771D262134}" presName="horz1" presStyleCnt="0"/>
      <dgm:spPr/>
    </dgm:pt>
    <dgm:pt modelId="{D5761010-BEA6-403B-A72B-61D525B1BC8D}" type="pres">
      <dgm:prSet presAssocID="{45B4FA16-1CDD-4E2D-A7E5-CF771D262134}" presName="tx1" presStyleLbl="revTx" presStyleIdx="4" presStyleCnt="5"/>
      <dgm:spPr/>
    </dgm:pt>
    <dgm:pt modelId="{33BBBE7D-7F6F-47E9-A2C3-5A0F9107D792}" type="pres">
      <dgm:prSet presAssocID="{45B4FA16-1CDD-4E2D-A7E5-CF771D262134}" presName="vert1" presStyleCnt="0"/>
      <dgm:spPr/>
    </dgm:pt>
  </dgm:ptLst>
  <dgm:cxnLst>
    <dgm:cxn modelId="{C48CE902-1D3E-498D-A2CA-DFFC91F51998}" srcId="{1C86E981-8FF1-4907-9D4D-64AC55A4C249}" destId="{67B1D979-884C-45FD-AFBD-4F8DF3FC5B7D}" srcOrd="0" destOrd="0" parTransId="{8D726A50-94EC-4238-97A5-ABCE27856281}" sibTransId="{EDC103DB-5EFA-4EE2-B683-5C1FF14FC17F}"/>
    <dgm:cxn modelId="{170C2905-9A7D-47B7-91A6-73C6E8AAFDDD}" type="presOf" srcId="{0F356E52-9D46-45BD-A6C5-C8DFA1E34C61}" destId="{7EE77BBC-D6EB-4F30-B7A1-FE1EAD37D8AF}" srcOrd="0" destOrd="0" presId="urn:microsoft.com/office/officeart/2008/layout/LinedList"/>
    <dgm:cxn modelId="{766B0C1A-C851-4513-9351-E1002C3F3E12}" type="presOf" srcId="{4FDA9670-1136-46A3-A2DB-C03C8F89B58C}" destId="{E9D93799-5799-4DD6-89FF-C7EDE494D870}" srcOrd="0" destOrd="0" presId="urn:microsoft.com/office/officeart/2008/layout/LinedList"/>
    <dgm:cxn modelId="{2D99596C-6B0F-41FE-96AA-33CA2CCC66C4}" type="presOf" srcId="{1C86E981-8FF1-4907-9D4D-64AC55A4C249}" destId="{51FF5D57-993F-4C68-A5A2-4A299E6670B3}" srcOrd="0" destOrd="0" presId="urn:microsoft.com/office/officeart/2008/layout/LinedList"/>
    <dgm:cxn modelId="{63DC6170-D5AB-4BCF-87E4-869808FA71DC}" srcId="{1C86E981-8FF1-4907-9D4D-64AC55A4C249}" destId="{838BAA32-3180-4250-B8F1-FF6B1AED78C4}" srcOrd="3" destOrd="0" parTransId="{9A0AA67E-3FDD-4A49-AD3E-6AB1DB6CBB90}" sibTransId="{3E9C21D3-CFA7-458B-ADC8-AB4D65A9BC5E}"/>
    <dgm:cxn modelId="{63463673-8186-4595-9B04-DCD1040DCA8B}" srcId="{1C86E981-8FF1-4907-9D4D-64AC55A4C249}" destId="{4FDA9670-1136-46A3-A2DB-C03C8F89B58C}" srcOrd="2" destOrd="0" parTransId="{773DADBA-3AF6-42C6-B692-78B717EE293B}" sibTransId="{E0CB69B4-2A17-48C0-A74A-7E13BFE123D8}"/>
    <dgm:cxn modelId="{B2054D7B-10D5-4576-AF5A-300BDF78F6D3}" type="presOf" srcId="{45B4FA16-1CDD-4E2D-A7E5-CF771D262134}" destId="{D5761010-BEA6-403B-A72B-61D525B1BC8D}" srcOrd="0" destOrd="0" presId="urn:microsoft.com/office/officeart/2008/layout/LinedList"/>
    <dgm:cxn modelId="{DE22CAB9-698E-4655-A919-2B5CB373A8D3}" srcId="{1C86E981-8FF1-4907-9D4D-64AC55A4C249}" destId="{45B4FA16-1CDD-4E2D-A7E5-CF771D262134}" srcOrd="4" destOrd="0" parTransId="{CA086DCE-0B60-4429-92E2-659482B007A0}" sibTransId="{20D84D4B-FE4F-4719-A004-DB470755E55A}"/>
    <dgm:cxn modelId="{6A4D5DBD-3C58-447C-A1AE-DE0E9A754F08}" srcId="{1C86E981-8FF1-4907-9D4D-64AC55A4C249}" destId="{0F356E52-9D46-45BD-A6C5-C8DFA1E34C61}" srcOrd="1" destOrd="0" parTransId="{6BB09948-EE42-4DA5-BCD0-ED42D217DC5B}" sibTransId="{6EBF1893-49E8-4223-B616-C27DF7883D3A}"/>
    <dgm:cxn modelId="{F5FD7BC2-2EF0-41E5-A8C6-E3EB893C8577}" type="presOf" srcId="{67B1D979-884C-45FD-AFBD-4F8DF3FC5B7D}" destId="{4EF1CDAA-457C-4D34-846E-B8C808648488}" srcOrd="0" destOrd="0" presId="urn:microsoft.com/office/officeart/2008/layout/LinedList"/>
    <dgm:cxn modelId="{40B4B1C6-9B0D-4D05-B574-97CAD6D31AA2}" type="presOf" srcId="{838BAA32-3180-4250-B8F1-FF6B1AED78C4}" destId="{2980BACE-C6CB-47AA-85E0-44285B868E61}" srcOrd="0" destOrd="0" presId="urn:microsoft.com/office/officeart/2008/layout/LinedList"/>
    <dgm:cxn modelId="{F8DF012A-4A18-4501-8512-32493F235D61}" type="presParOf" srcId="{51FF5D57-993F-4C68-A5A2-4A299E6670B3}" destId="{9BBBFA9B-C5DC-4235-BFB2-FC5208481A06}" srcOrd="0" destOrd="0" presId="urn:microsoft.com/office/officeart/2008/layout/LinedList"/>
    <dgm:cxn modelId="{C5423F18-4478-4142-AB16-E56E84C2C4CA}" type="presParOf" srcId="{51FF5D57-993F-4C68-A5A2-4A299E6670B3}" destId="{28889BA9-70E5-491B-B924-6AB3DACADD02}" srcOrd="1" destOrd="0" presId="urn:microsoft.com/office/officeart/2008/layout/LinedList"/>
    <dgm:cxn modelId="{C8563AD3-4D76-4706-B4E2-6C6CB5326E1A}" type="presParOf" srcId="{28889BA9-70E5-491B-B924-6AB3DACADD02}" destId="{4EF1CDAA-457C-4D34-846E-B8C808648488}" srcOrd="0" destOrd="0" presId="urn:microsoft.com/office/officeart/2008/layout/LinedList"/>
    <dgm:cxn modelId="{63241A0F-8FC2-47BF-9EC4-2C8F7A2DEF1B}" type="presParOf" srcId="{28889BA9-70E5-491B-B924-6AB3DACADD02}" destId="{31482D59-EC01-47C4-9452-25B86E853E95}" srcOrd="1" destOrd="0" presId="urn:microsoft.com/office/officeart/2008/layout/LinedList"/>
    <dgm:cxn modelId="{38CF0843-FF1C-4F62-A1F7-D8AEAA42FE47}" type="presParOf" srcId="{51FF5D57-993F-4C68-A5A2-4A299E6670B3}" destId="{01BEEDE5-AD10-4232-94D8-14C9125168F3}" srcOrd="2" destOrd="0" presId="urn:microsoft.com/office/officeart/2008/layout/LinedList"/>
    <dgm:cxn modelId="{941051C5-1FEE-4764-9C67-E7C9780CA902}" type="presParOf" srcId="{51FF5D57-993F-4C68-A5A2-4A299E6670B3}" destId="{CA7723B2-4EB4-4E10-BE8D-BA6C37272364}" srcOrd="3" destOrd="0" presId="urn:microsoft.com/office/officeart/2008/layout/LinedList"/>
    <dgm:cxn modelId="{857D48E6-7D01-494A-B21B-926D26D7918B}" type="presParOf" srcId="{CA7723B2-4EB4-4E10-BE8D-BA6C37272364}" destId="{7EE77BBC-D6EB-4F30-B7A1-FE1EAD37D8AF}" srcOrd="0" destOrd="0" presId="urn:microsoft.com/office/officeart/2008/layout/LinedList"/>
    <dgm:cxn modelId="{8B1862E7-D75F-41D3-8D9B-11CA101A0262}" type="presParOf" srcId="{CA7723B2-4EB4-4E10-BE8D-BA6C37272364}" destId="{431C9D66-8458-4FAD-BD9C-136F1EB68F2E}" srcOrd="1" destOrd="0" presId="urn:microsoft.com/office/officeart/2008/layout/LinedList"/>
    <dgm:cxn modelId="{B1E8D396-552B-4BD5-A0D4-C6EEB40BDF11}" type="presParOf" srcId="{51FF5D57-993F-4C68-A5A2-4A299E6670B3}" destId="{79667A53-4799-44D3-90A0-B07555473219}" srcOrd="4" destOrd="0" presId="urn:microsoft.com/office/officeart/2008/layout/LinedList"/>
    <dgm:cxn modelId="{C70E3944-3245-4E36-A807-5517EFB25CE3}" type="presParOf" srcId="{51FF5D57-993F-4C68-A5A2-4A299E6670B3}" destId="{67524C3B-10FC-4279-8030-0872ED01F8F8}" srcOrd="5" destOrd="0" presId="urn:microsoft.com/office/officeart/2008/layout/LinedList"/>
    <dgm:cxn modelId="{5A4F1C2F-3852-4862-9EC3-DC28FADE1C7C}" type="presParOf" srcId="{67524C3B-10FC-4279-8030-0872ED01F8F8}" destId="{E9D93799-5799-4DD6-89FF-C7EDE494D870}" srcOrd="0" destOrd="0" presId="urn:microsoft.com/office/officeart/2008/layout/LinedList"/>
    <dgm:cxn modelId="{C541D56F-7183-4B24-8D17-51DD5063277B}" type="presParOf" srcId="{67524C3B-10FC-4279-8030-0872ED01F8F8}" destId="{940F01A7-3F38-496C-8E8C-41F8287FB01E}" srcOrd="1" destOrd="0" presId="urn:microsoft.com/office/officeart/2008/layout/LinedList"/>
    <dgm:cxn modelId="{A5DE5811-5B63-435E-81A7-56CBCE34B87F}" type="presParOf" srcId="{51FF5D57-993F-4C68-A5A2-4A299E6670B3}" destId="{786EAF3D-0213-42B6-9B76-19D8E47F534F}" srcOrd="6" destOrd="0" presId="urn:microsoft.com/office/officeart/2008/layout/LinedList"/>
    <dgm:cxn modelId="{1C8B697D-82D5-45A6-B0AD-09C89E38BA49}" type="presParOf" srcId="{51FF5D57-993F-4C68-A5A2-4A299E6670B3}" destId="{204E905D-B968-4AE1-9754-5564EFF0E5B9}" srcOrd="7" destOrd="0" presId="urn:microsoft.com/office/officeart/2008/layout/LinedList"/>
    <dgm:cxn modelId="{3A2A457F-55A9-4438-8472-9C01E5558D42}" type="presParOf" srcId="{204E905D-B968-4AE1-9754-5564EFF0E5B9}" destId="{2980BACE-C6CB-47AA-85E0-44285B868E61}" srcOrd="0" destOrd="0" presId="urn:microsoft.com/office/officeart/2008/layout/LinedList"/>
    <dgm:cxn modelId="{5C38DEC8-E60F-48A3-9925-58F9168143B2}" type="presParOf" srcId="{204E905D-B968-4AE1-9754-5564EFF0E5B9}" destId="{2B4C6E2B-7E21-4D78-8A48-DB79AE143CE9}" srcOrd="1" destOrd="0" presId="urn:microsoft.com/office/officeart/2008/layout/LinedList"/>
    <dgm:cxn modelId="{49775ABF-3A2A-4247-92E4-8CAD0F9AACDD}" type="presParOf" srcId="{51FF5D57-993F-4C68-A5A2-4A299E6670B3}" destId="{1AEE3D28-1E3B-46CC-B50B-1B8FB64B179F}" srcOrd="8" destOrd="0" presId="urn:microsoft.com/office/officeart/2008/layout/LinedList"/>
    <dgm:cxn modelId="{A2254030-4C96-4077-A274-F3737B5D9435}" type="presParOf" srcId="{51FF5D57-993F-4C68-A5A2-4A299E6670B3}" destId="{EDE360C2-FDC8-49AA-BC4F-A6C9E4D9FE71}" srcOrd="9" destOrd="0" presId="urn:microsoft.com/office/officeart/2008/layout/LinedList"/>
    <dgm:cxn modelId="{F5B8E264-E393-4A12-87D7-73EDE8F48DAA}" type="presParOf" srcId="{EDE360C2-FDC8-49AA-BC4F-A6C9E4D9FE71}" destId="{D5761010-BEA6-403B-A72B-61D525B1BC8D}" srcOrd="0" destOrd="0" presId="urn:microsoft.com/office/officeart/2008/layout/LinedList"/>
    <dgm:cxn modelId="{8F6BEB75-845A-4FB1-B2C6-739787B5965C}" type="presParOf" srcId="{EDE360C2-FDC8-49AA-BC4F-A6C9E4D9FE71}" destId="{33BBBE7D-7F6F-47E9-A2C3-5A0F9107D79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E5DE0D-0674-4B96-AD99-0393B8E826C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4D8A58A-8364-4ACA-AF16-8CE730C9BC2E}">
      <dgm:prSet/>
      <dgm:spPr>
        <a:solidFill>
          <a:srgbClr val="0073E6"/>
        </a:solidFill>
      </dgm:spPr>
      <dgm:t>
        <a:bodyPr/>
        <a:lstStyle/>
        <a:p>
          <a:r>
            <a:rPr lang="en-US"/>
            <a:t>- Provided by Customer:</a:t>
          </a:r>
        </a:p>
      </dgm:t>
    </dgm:pt>
    <dgm:pt modelId="{6D76F4D5-093F-4BF7-A39E-ADAB100B593B}" type="parTrans" cxnId="{681404C4-D882-4E59-9332-87E890085FE0}">
      <dgm:prSet/>
      <dgm:spPr/>
      <dgm:t>
        <a:bodyPr/>
        <a:lstStyle/>
        <a:p>
          <a:endParaRPr lang="en-US"/>
        </a:p>
      </dgm:t>
    </dgm:pt>
    <dgm:pt modelId="{6B35053D-F52B-4B00-9CFA-B10C079A3804}" type="sibTrans" cxnId="{681404C4-D882-4E59-9332-87E890085FE0}">
      <dgm:prSet/>
      <dgm:spPr/>
      <dgm:t>
        <a:bodyPr/>
        <a:lstStyle/>
        <a:p>
          <a:endParaRPr lang="en-US"/>
        </a:p>
      </dgm:t>
    </dgm:pt>
    <dgm:pt modelId="{E3A7DB03-13C4-4974-8DC5-7184C696B6D3}">
      <dgm:prSet/>
      <dgm:spPr/>
      <dgm:t>
        <a:bodyPr/>
        <a:lstStyle/>
        <a:p>
          <a:r>
            <a:rPr lang="en-US"/>
            <a:t>Power source preference.</a:t>
          </a:r>
        </a:p>
      </dgm:t>
    </dgm:pt>
    <dgm:pt modelId="{1AFA8212-9511-47A0-81DC-3EE85EE74755}" type="parTrans" cxnId="{0BB3C22E-D92F-4D08-A293-53CF84DF809B}">
      <dgm:prSet/>
      <dgm:spPr/>
      <dgm:t>
        <a:bodyPr/>
        <a:lstStyle/>
        <a:p>
          <a:endParaRPr lang="en-US"/>
        </a:p>
      </dgm:t>
    </dgm:pt>
    <dgm:pt modelId="{A4CC5EB2-6958-480E-815E-4C8CBF6F8C51}" type="sibTrans" cxnId="{0BB3C22E-D92F-4D08-A293-53CF84DF809B}">
      <dgm:prSet/>
      <dgm:spPr/>
      <dgm:t>
        <a:bodyPr/>
        <a:lstStyle/>
        <a:p>
          <a:endParaRPr lang="en-US"/>
        </a:p>
      </dgm:t>
    </dgm:pt>
    <dgm:pt modelId="{077F340D-4866-40B5-91BE-68886A5F9925}">
      <dgm:prSet/>
      <dgm:spPr/>
      <dgm:t>
        <a:bodyPr/>
        <a:lstStyle/>
        <a:p>
          <a:r>
            <a:rPr lang="en-US"/>
            <a:t>Radio/intercom manufacturer and model information.</a:t>
          </a:r>
        </a:p>
      </dgm:t>
    </dgm:pt>
    <dgm:pt modelId="{E2FC6B58-8C57-4304-8087-41DA2912D9FB}" type="parTrans" cxnId="{CBC03C19-699C-4405-AE56-D0D834B77053}">
      <dgm:prSet/>
      <dgm:spPr/>
      <dgm:t>
        <a:bodyPr/>
        <a:lstStyle/>
        <a:p>
          <a:endParaRPr lang="en-US"/>
        </a:p>
      </dgm:t>
    </dgm:pt>
    <dgm:pt modelId="{B5C67968-13DB-4D75-825E-1F6EEF2D5352}" type="sibTrans" cxnId="{CBC03C19-699C-4405-AE56-D0D834B77053}">
      <dgm:prSet/>
      <dgm:spPr/>
      <dgm:t>
        <a:bodyPr/>
        <a:lstStyle/>
        <a:p>
          <a:endParaRPr lang="en-US"/>
        </a:p>
      </dgm:t>
    </dgm:pt>
    <dgm:pt modelId="{C0679A6E-81D7-408C-905D-5F36B5A1FAF0}">
      <dgm:prSet/>
      <dgm:spPr>
        <a:solidFill>
          <a:srgbClr val="B22222"/>
        </a:solidFill>
      </dgm:spPr>
      <dgm:t>
        <a:bodyPr/>
        <a:lstStyle/>
        <a:p>
          <a:r>
            <a:rPr lang="en-US"/>
            <a:t>- Government-Furnished Equipment:</a:t>
          </a:r>
        </a:p>
      </dgm:t>
    </dgm:pt>
    <dgm:pt modelId="{89864FDC-2B70-4DF3-ACD0-45578EAE74D8}" type="parTrans" cxnId="{95A55CED-E705-4C4B-B3D7-C2FC9EDA1217}">
      <dgm:prSet/>
      <dgm:spPr/>
      <dgm:t>
        <a:bodyPr/>
        <a:lstStyle/>
        <a:p>
          <a:endParaRPr lang="en-US"/>
        </a:p>
      </dgm:t>
    </dgm:pt>
    <dgm:pt modelId="{2409E832-E10A-48B9-8E04-611C05112BEA}" type="sibTrans" cxnId="{95A55CED-E705-4C4B-B3D7-C2FC9EDA1217}">
      <dgm:prSet/>
      <dgm:spPr/>
      <dgm:t>
        <a:bodyPr/>
        <a:lstStyle/>
        <a:p>
          <a:endParaRPr lang="en-US"/>
        </a:p>
      </dgm:t>
    </dgm:pt>
    <dgm:pt modelId="{C68E40F6-327C-4908-85C2-EF8F6B974B10}">
      <dgm:prSet/>
      <dgm:spPr/>
      <dgm:t>
        <a:bodyPr/>
        <a:lstStyle/>
        <a:p>
          <a:r>
            <a:rPr lang="en-US"/>
            <a:t>External antennas.</a:t>
          </a:r>
        </a:p>
      </dgm:t>
    </dgm:pt>
    <dgm:pt modelId="{2745B856-E877-4320-8E86-D28AAD955A6F}" type="parTrans" cxnId="{704880B3-58F3-4189-8D00-208EB2351583}">
      <dgm:prSet/>
      <dgm:spPr/>
      <dgm:t>
        <a:bodyPr/>
        <a:lstStyle/>
        <a:p>
          <a:endParaRPr lang="en-US"/>
        </a:p>
      </dgm:t>
    </dgm:pt>
    <dgm:pt modelId="{D46BD585-0514-43A6-9030-B16F983F35C5}" type="sibTrans" cxnId="{704880B3-58F3-4189-8D00-208EB2351583}">
      <dgm:prSet/>
      <dgm:spPr/>
      <dgm:t>
        <a:bodyPr/>
        <a:lstStyle/>
        <a:p>
          <a:endParaRPr lang="en-US"/>
        </a:p>
      </dgm:t>
    </dgm:pt>
    <dgm:pt modelId="{98873A07-5B3A-4075-ACE5-B01DD9AD3F71}">
      <dgm:prSet/>
      <dgm:spPr/>
      <dgm:t>
        <a:bodyPr/>
        <a:lstStyle/>
        <a:p>
          <a:r>
            <a:rPr lang="en-US"/>
            <a:t>Installation support.</a:t>
          </a:r>
        </a:p>
      </dgm:t>
    </dgm:pt>
    <dgm:pt modelId="{40C8A13D-C595-4E72-8089-B0239F2A7553}" type="parTrans" cxnId="{6078A33E-2603-49F0-9530-1CAA7CE8F1D8}">
      <dgm:prSet/>
      <dgm:spPr/>
      <dgm:t>
        <a:bodyPr/>
        <a:lstStyle/>
        <a:p>
          <a:endParaRPr lang="en-US"/>
        </a:p>
      </dgm:t>
    </dgm:pt>
    <dgm:pt modelId="{DA258762-8C1C-4A19-ADB7-860ED09B5ACE}" type="sibTrans" cxnId="{6078A33E-2603-49F0-9530-1CAA7CE8F1D8}">
      <dgm:prSet/>
      <dgm:spPr/>
      <dgm:t>
        <a:bodyPr/>
        <a:lstStyle/>
        <a:p>
          <a:endParaRPr lang="en-US"/>
        </a:p>
      </dgm:t>
    </dgm:pt>
    <dgm:pt modelId="{EBE11483-A676-4AD2-B10B-514851CAF812}" type="pres">
      <dgm:prSet presAssocID="{C3E5DE0D-0674-4B96-AD99-0393B8E826C0}" presName="linear" presStyleCnt="0">
        <dgm:presLayoutVars>
          <dgm:animLvl val="lvl"/>
          <dgm:resizeHandles val="exact"/>
        </dgm:presLayoutVars>
      </dgm:prSet>
      <dgm:spPr/>
    </dgm:pt>
    <dgm:pt modelId="{870E05A7-B41F-4B06-A6C2-4F082B79F2B8}" type="pres">
      <dgm:prSet presAssocID="{04D8A58A-8364-4ACA-AF16-8CE730C9BC2E}" presName="parentText" presStyleLbl="node1" presStyleIdx="0" presStyleCnt="2">
        <dgm:presLayoutVars>
          <dgm:chMax val="0"/>
          <dgm:bulletEnabled val="1"/>
        </dgm:presLayoutVars>
      </dgm:prSet>
      <dgm:spPr/>
    </dgm:pt>
    <dgm:pt modelId="{92F532BC-9D78-480B-BE8B-0542A3FBDADE}" type="pres">
      <dgm:prSet presAssocID="{04D8A58A-8364-4ACA-AF16-8CE730C9BC2E}" presName="childText" presStyleLbl="revTx" presStyleIdx="0" presStyleCnt="2">
        <dgm:presLayoutVars>
          <dgm:bulletEnabled val="1"/>
        </dgm:presLayoutVars>
      </dgm:prSet>
      <dgm:spPr/>
    </dgm:pt>
    <dgm:pt modelId="{6B9F4164-43CE-46DB-BB43-31FCFF1F90B7}" type="pres">
      <dgm:prSet presAssocID="{C0679A6E-81D7-408C-905D-5F36B5A1FAF0}" presName="parentText" presStyleLbl="node1" presStyleIdx="1" presStyleCnt="2">
        <dgm:presLayoutVars>
          <dgm:chMax val="0"/>
          <dgm:bulletEnabled val="1"/>
        </dgm:presLayoutVars>
      </dgm:prSet>
      <dgm:spPr/>
    </dgm:pt>
    <dgm:pt modelId="{E7C8A90D-ED14-4287-84EA-9D681F0B203B}" type="pres">
      <dgm:prSet presAssocID="{C0679A6E-81D7-408C-905D-5F36B5A1FAF0}" presName="childText" presStyleLbl="revTx" presStyleIdx="1" presStyleCnt="2">
        <dgm:presLayoutVars>
          <dgm:bulletEnabled val="1"/>
        </dgm:presLayoutVars>
      </dgm:prSet>
      <dgm:spPr/>
    </dgm:pt>
  </dgm:ptLst>
  <dgm:cxnLst>
    <dgm:cxn modelId="{C8B04102-03AE-432B-9CA2-DEC9B1C29131}" type="presOf" srcId="{C3E5DE0D-0674-4B96-AD99-0393B8E826C0}" destId="{EBE11483-A676-4AD2-B10B-514851CAF812}" srcOrd="0" destOrd="0" presId="urn:microsoft.com/office/officeart/2005/8/layout/vList2"/>
    <dgm:cxn modelId="{67D46F09-FE32-4EBD-B8AB-DE2A5A53FD67}" type="presOf" srcId="{98873A07-5B3A-4075-ACE5-B01DD9AD3F71}" destId="{E7C8A90D-ED14-4287-84EA-9D681F0B203B}" srcOrd="0" destOrd="1" presId="urn:microsoft.com/office/officeart/2005/8/layout/vList2"/>
    <dgm:cxn modelId="{CBC03C19-699C-4405-AE56-D0D834B77053}" srcId="{04D8A58A-8364-4ACA-AF16-8CE730C9BC2E}" destId="{077F340D-4866-40B5-91BE-68886A5F9925}" srcOrd="1" destOrd="0" parTransId="{E2FC6B58-8C57-4304-8087-41DA2912D9FB}" sibTransId="{B5C67968-13DB-4D75-825E-1F6EEF2D5352}"/>
    <dgm:cxn modelId="{0BB3C22E-D92F-4D08-A293-53CF84DF809B}" srcId="{04D8A58A-8364-4ACA-AF16-8CE730C9BC2E}" destId="{E3A7DB03-13C4-4974-8DC5-7184C696B6D3}" srcOrd="0" destOrd="0" parTransId="{1AFA8212-9511-47A0-81DC-3EE85EE74755}" sibTransId="{A4CC5EB2-6958-480E-815E-4C8CBF6F8C51}"/>
    <dgm:cxn modelId="{6078A33E-2603-49F0-9530-1CAA7CE8F1D8}" srcId="{C0679A6E-81D7-408C-905D-5F36B5A1FAF0}" destId="{98873A07-5B3A-4075-ACE5-B01DD9AD3F71}" srcOrd="1" destOrd="0" parTransId="{40C8A13D-C595-4E72-8089-B0239F2A7553}" sibTransId="{DA258762-8C1C-4A19-ADB7-860ED09B5ACE}"/>
    <dgm:cxn modelId="{00F75F5E-E7DA-4EB0-A970-682F91BD39C4}" type="presOf" srcId="{077F340D-4866-40B5-91BE-68886A5F9925}" destId="{92F532BC-9D78-480B-BE8B-0542A3FBDADE}" srcOrd="0" destOrd="1" presId="urn:microsoft.com/office/officeart/2005/8/layout/vList2"/>
    <dgm:cxn modelId="{516F4A5F-3AE1-48BA-8B52-36F694612AA7}" type="presOf" srcId="{C68E40F6-327C-4908-85C2-EF8F6B974B10}" destId="{E7C8A90D-ED14-4287-84EA-9D681F0B203B}" srcOrd="0" destOrd="0" presId="urn:microsoft.com/office/officeart/2005/8/layout/vList2"/>
    <dgm:cxn modelId="{EE1F4F5F-05EB-4D9F-9010-DCCA6D825A25}" type="presOf" srcId="{04D8A58A-8364-4ACA-AF16-8CE730C9BC2E}" destId="{870E05A7-B41F-4B06-A6C2-4F082B79F2B8}" srcOrd="0" destOrd="0" presId="urn:microsoft.com/office/officeart/2005/8/layout/vList2"/>
    <dgm:cxn modelId="{57434B88-0B40-4979-A218-2ADC6AF78624}" type="presOf" srcId="{C0679A6E-81D7-408C-905D-5F36B5A1FAF0}" destId="{6B9F4164-43CE-46DB-BB43-31FCFF1F90B7}" srcOrd="0" destOrd="0" presId="urn:microsoft.com/office/officeart/2005/8/layout/vList2"/>
    <dgm:cxn modelId="{704880B3-58F3-4189-8D00-208EB2351583}" srcId="{C0679A6E-81D7-408C-905D-5F36B5A1FAF0}" destId="{C68E40F6-327C-4908-85C2-EF8F6B974B10}" srcOrd="0" destOrd="0" parTransId="{2745B856-E877-4320-8E86-D28AAD955A6F}" sibTransId="{D46BD585-0514-43A6-9030-B16F983F35C5}"/>
    <dgm:cxn modelId="{681404C4-D882-4E59-9332-87E890085FE0}" srcId="{C3E5DE0D-0674-4B96-AD99-0393B8E826C0}" destId="{04D8A58A-8364-4ACA-AF16-8CE730C9BC2E}" srcOrd="0" destOrd="0" parTransId="{6D76F4D5-093F-4BF7-A39E-ADAB100B593B}" sibTransId="{6B35053D-F52B-4B00-9CFA-B10C079A3804}"/>
    <dgm:cxn modelId="{95A55CED-E705-4C4B-B3D7-C2FC9EDA1217}" srcId="{C3E5DE0D-0674-4B96-AD99-0393B8E826C0}" destId="{C0679A6E-81D7-408C-905D-5F36B5A1FAF0}" srcOrd="1" destOrd="0" parTransId="{89864FDC-2B70-4DF3-ACD0-45578EAE74D8}" sibTransId="{2409E832-E10A-48B9-8E04-611C05112BEA}"/>
    <dgm:cxn modelId="{E92367F0-46A9-49E1-946B-BD848509367C}" type="presOf" srcId="{E3A7DB03-13C4-4974-8DC5-7184C696B6D3}" destId="{92F532BC-9D78-480B-BE8B-0542A3FBDADE}" srcOrd="0" destOrd="0" presId="urn:microsoft.com/office/officeart/2005/8/layout/vList2"/>
    <dgm:cxn modelId="{F72634A7-DEF5-4560-98FE-A2E12CFEDCBB}" type="presParOf" srcId="{EBE11483-A676-4AD2-B10B-514851CAF812}" destId="{870E05A7-B41F-4B06-A6C2-4F082B79F2B8}" srcOrd="0" destOrd="0" presId="urn:microsoft.com/office/officeart/2005/8/layout/vList2"/>
    <dgm:cxn modelId="{4DD6EFC9-9EED-4E01-8BA3-C6F7D96D47E6}" type="presParOf" srcId="{EBE11483-A676-4AD2-B10B-514851CAF812}" destId="{92F532BC-9D78-480B-BE8B-0542A3FBDADE}" srcOrd="1" destOrd="0" presId="urn:microsoft.com/office/officeart/2005/8/layout/vList2"/>
    <dgm:cxn modelId="{BF419972-F4E7-4B20-9980-1C9B1002B76D}" type="presParOf" srcId="{EBE11483-A676-4AD2-B10B-514851CAF812}" destId="{6B9F4164-43CE-46DB-BB43-31FCFF1F90B7}" srcOrd="2" destOrd="0" presId="urn:microsoft.com/office/officeart/2005/8/layout/vList2"/>
    <dgm:cxn modelId="{986E9038-6D87-4227-898A-D150B1953284}" type="presParOf" srcId="{EBE11483-A676-4AD2-B10B-514851CAF812}" destId="{E7C8A90D-ED14-4287-84EA-9D681F0B203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9190202-207D-4A2C-8944-1805B91F03B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522325E-271A-4747-A5C2-83526C095DFE}">
      <dgm:prSet/>
      <dgm:spPr/>
      <dgm:t>
        <a:bodyPr/>
        <a:lstStyle/>
        <a:p>
          <a:r>
            <a:rPr lang="en-US"/>
            <a:t>- Pilatus Business Aircraft Ltd.</a:t>
          </a:r>
        </a:p>
      </dgm:t>
    </dgm:pt>
    <dgm:pt modelId="{B64CD8FF-336F-4445-8B33-3085A1B426DC}" type="parTrans" cxnId="{86420D3A-D926-453E-AF6D-3921032B918F}">
      <dgm:prSet/>
      <dgm:spPr/>
      <dgm:t>
        <a:bodyPr/>
        <a:lstStyle/>
        <a:p>
          <a:endParaRPr lang="en-US"/>
        </a:p>
      </dgm:t>
    </dgm:pt>
    <dgm:pt modelId="{234530E2-7609-4495-9011-3B7B5C1F49F7}" type="sibTrans" cxnId="{86420D3A-D926-453E-AF6D-3921032B918F}">
      <dgm:prSet/>
      <dgm:spPr/>
      <dgm:t>
        <a:bodyPr/>
        <a:lstStyle/>
        <a:p>
          <a:endParaRPr lang="en-US"/>
        </a:p>
      </dgm:t>
    </dgm:pt>
    <dgm:pt modelId="{98AA3F9E-B894-417E-9E74-9FF59D245927}">
      <dgm:prSet/>
      <dgm:spPr/>
      <dgm:t>
        <a:bodyPr/>
        <a:lstStyle/>
        <a:p>
          <a:r>
            <a:rPr lang="en-US"/>
            <a:t>- U.S. Army National Guard (Counterdrug and ISR units).</a:t>
          </a:r>
        </a:p>
      </dgm:t>
    </dgm:pt>
    <dgm:pt modelId="{9F9AD820-C4F7-430A-BE6E-E34C2A1B7F99}" type="parTrans" cxnId="{F31B5256-B363-4FBB-AC16-22A5DD66492E}">
      <dgm:prSet/>
      <dgm:spPr/>
      <dgm:t>
        <a:bodyPr/>
        <a:lstStyle/>
        <a:p>
          <a:endParaRPr lang="en-US"/>
        </a:p>
      </dgm:t>
    </dgm:pt>
    <dgm:pt modelId="{E017AE9C-0FE6-4E13-9933-D61236BE7FA3}" type="sibTrans" cxnId="{F31B5256-B363-4FBB-AC16-22A5DD66492E}">
      <dgm:prSet/>
      <dgm:spPr/>
      <dgm:t>
        <a:bodyPr/>
        <a:lstStyle/>
        <a:p>
          <a:endParaRPr lang="en-US"/>
        </a:p>
      </dgm:t>
    </dgm:pt>
    <dgm:pt modelId="{4FF73ECC-B289-4A00-955B-4E7A74FCB447}">
      <dgm:prSet/>
      <dgm:spPr/>
      <dgm:t>
        <a:bodyPr/>
        <a:lstStyle/>
        <a:p>
          <a:r>
            <a:rPr lang="en-US"/>
            <a:t>- Texas Department of Public Safety.</a:t>
          </a:r>
        </a:p>
      </dgm:t>
    </dgm:pt>
    <dgm:pt modelId="{AAB0CEDC-3074-4095-AD2C-D8DE09598BFA}" type="parTrans" cxnId="{07A340AE-709B-42C0-8731-912AB9B0496C}">
      <dgm:prSet/>
      <dgm:spPr/>
      <dgm:t>
        <a:bodyPr/>
        <a:lstStyle/>
        <a:p>
          <a:endParaRPr lang="en-US"/>
        </a:p>
      </dgm:t>
    </dgm:pt>
    <dgm:pt modelId="{F8620B59-A84E-4C32-951B-B96EC6A8489B}" type="sibTrans" cxnId="{07A340AE-709B-42C0-8731-912AB9B0496C}">
      <dgm:prSet/>
      <dgm:spPr/>
      <dgm:t>
        <a:bodyPr/>
        <a:lstStyle/>
        <a:p>
          <a:endParaRPr lang="en-US"/>
        </a:p>
      </dgm:t>
    </dgm:pt>
    <dgm:pt modelId="{6675BC3C-8BF5-4430-A83F-41E40B9CFBB3}">
      <dgm:prSet/>
      <dgm:spPr/>
      <dgm:t>
        <a:bodyPr/>
        <a:lstStyle/>
        <a:p>
          <a:r>
            <a:rPr lang="en-US"/>
            <a:t>- Air National Guard (C-26 Aircraft).</a:t>
          </a:r>
        </a:p>
      </dgm:t>
    </dgm:pt>
    <dgm:pt modelId="{79450051-2706-4305-9186-185DC86A3101}" type="parTrans" cxnId="{1EA0E2F9-2AEE-4313-8E43-09EFD38CCAE8}">
      <dgm:prSet/>
      <dgm:spPr/>
      <dgm:t>
        <a:bodyPr/>
        <a:lstStyle/>
        <a:p>
          <a:endParaRPr lang="en-US"/>
        </a:p>
      </dgm:t>
    </dgm:pt>
    <dgm:pt modelId="{630B9A30-94CA-49B3-845E-B2D6890A58BC}" type="sibTrans" cxnId="{1EA0E2F9-2AEE-4313-8E43-09EFD38CCAE8}">
      <dgm:prSet/>
      <dgm:spPr/>
      <dgm:t>
        <a:bodyPr/>
        <a:lstStyle/>
        <a:p>
          <a:endParaRPr lang="en-US"/>
        </a:p>
      </dgm:t>
    </dgm:pt>
    <dgm:pt modelId="{FA1175E1-841F-4315-95F4-A38D2CD4B20F}">
      <dgm:prSet/>
      <dgm:spPr/>
      <dgm:t>
        <a:bodyPr/>
        <a:lstStyle/>
        <a:p>
          <a:r>
            <a:rPr lang="en-US"/>
            <a:t>- U.S. Marshals Service.</a:t>
          </a:r>
        </a:p>
      </dgm:t>
    </dgm:pt>
    <dgm:pt modelId="{AE78F165-56E2-4A19-AA79-60404BD34BCC}" type="parTrans" cxnId="{EF4E2CEB-069B-418B-A1F9-372E7E1029C9}">
      <dgm:prSet/>
      <dgm:spPr/>
      <dgm:t>
        <a:bodyPr/>
        <a:lstStyle/>
        <a:p>
          <a:endParaRPr lang="en-US"/>
        </a:p>
      </dgm:t>
    </dgm:pt>
    <dgm:pt modelId="{6F0C97B2-25CE-44FD-9D32-AB6D455B953E}" type="sibTrans" cxnId="{EF4E2CEB-069B-418B-A1F9-372E7E1029C9}">
      <dgm:prSet/>
      <dgm:spPr/>
      <dgm:t>
        <a:bodyPr/>
        <a:lstStyle/>
        <a:p>
          <a:endParaRPr lang="en-US"/>
        </a:p>
      </dgm:t>
    </dgm:pt>
    <dgm:pt modelId="{D13AB83E-3EE4-4352-9DD9-FBCD33EE8C8F}">
      <dgm:prSet/>
      <dgm:spPr/>
      <dgm:t>
        <a:bodyPr/>
        <a:lstStyle/>
        <a:p>
          <a:r>
            <a:rPr lang="en-US"/>
            <a:t>- DOJ</a:t>
          </a:r>
        </a:p>
      </dgm:t>
    </dgm:pt>
    <dgm:pt modelId="{47E0A263-8C0E-48CE-87CF-3C9CCF1C41CA}" type="parTrans" cxnId="{5FCC67B5-B133-498A-A717-2EA2F69A01ED}">
      <dgm:prSet/>
      <dgm:spPr/>
      <dgm:t>
        <a:bodyPr/>
        <a:lstStyle/>
        <a:p>
          <a:endParaRPr lang="en-US"/>
        </a:p>
      </dgm:t>
    </dgm:pt>
    <dgm:pt modelId="{588C60FF-4F34-4239-B69F-C036ABB021C5}" type="sibTrans" cxnId="{5FCC67B5-B133-498A-A717-2EA2F69A01ED}">
      <dgm:prSet/>
      <dgm:spPr/>
      <dgm:t>
        <a:bodyPr/>
        <a:lstStyle/>
        <a:p>
          <a:endParaRPr lang="en-US"/>
        </a:p>
      </dgm:t>
    </dgm:pt>
    <dgm:pt modelId="{5574566E-AF42-4A04-AD96-506321543FCB}">
      <dgm:prSet/>
      <dgm:spPr/>
      <dgm:t>
        <a:bodyPr/>
        <a:lstStyle/>
        <a:p>
          <a:r>
            <a:rPr lang="en-US"/>
            <a:t>- TBI</a:t>
          </a:r>
        </a:p>
      </dgm:t>
    </dgm:pt>
    <dgm:pt modelId="{76A7199F-BDD2-4F5E-B587-08E7475699E8}" type="parTrans" cxnId="{69CF9EB4-B485-4ABB-A17B-54339CBC34EA}">
      <dgm:prSet/>
      <dgm:spPr/>
      <dgm:t>
        <a:bodyPr/>
        <a:lstStyle/>
        <a:p>
          <a:endParaRPr lang="en-US"/>
        </a:p>
      </dgm:t>
    </dgm:pt>
    <dgm:pt modelId="{A42EB92A-5312-4BE2-8E0F-1C9A0B1CB54B}" type="sibTrans" cxnId="{69CF9EB4-B485-4ABB-A17B-54339CBC34EA}">
      <dgm:prSet/>
      <dgm:spPr/>
      <dgm:t>
        <a:bodyPr/>
        <a:lstStyle/>
        <a:p>
          <a:endParaRPr lang="en-US"/>
        </a:p>
      </dgm:t>
    </dgm:pt>
    <dgm:pt modelId="{264A7ED5-A29E-4E83-BE22-F076B24391CC}">
      <dgm:prSet/>
      <dgm:spPr/>
      <dgm:t>
        <a:bodyPr/>
        <a:lstStyle/>
        <a:p>
          <a:r>
            <a:rPr lang="en-US"/>
            <a:t>-FEMA</a:t>
          </a:r>
        </a:p>
      </dgm:t>
    </dgm:pt>
    <dgm:pt modelId="{658E5D2F-9A82-4A77-B581-EB8AC5BFD87A}" type="parTrans" cxnId="{7C28B161-3357-495C-8037-F9F69AC14156}">
      <dgm:prSet/>
      <dgm:spPr/>
      <dgm:t>
        <a:bodyPr/>
        <a:lstStyle/>
        <a:p>
          <a:endParaRPr lang="en-US"/>
        </a:p>
      </dgm:t>
    </dgm:pt>
    <dgm:pt modelId="{DE49287D-D6AD-4829-A8D2-EF3513C4D39C}" type="sibTrans" cxnId="{7C28B161-3357-495C-8037-F9F69AC14156}">
      <dgm:prSet/>
      <dgm:spPr/>
      <dgm:t>
        <a:bodyPr/>
        <a:lstStyle/>
        <a:p>
          <a:endParaRPr lang="en-US"/>
        </a:p>
      </dgm:t>
    </dgm:pt>
    <dgm:pt modelId="{F613ED21-858D-4E94-8381-92EA6D313FF0}" type="pres">
      <dgm:prSet presAssocID="{99190202-207D-4A2C-8944-1805B91F03B9}" presName="diagram" presStyleCnt="0">
        <dgm:presLayoutVars>
          <dgm:dir/>
          <dgm:resizeHandles val="exact"/>
        </dgm:presLayoutVars>
      </dgm:prSet>
      <dgm:spPr/>
    </dgm:pt>
    <dgm:pt modelId="{CDE6BF25-E79E-4550-83D2-7914B8C7EEC7}" type="pres">
      <dgm:prSet presAssocID="{8522325E-271A-4747-A5C2-83526C095DFE}" presName="node" presStyleLbl="node1" presStyleIdx="0" presStyleCnt="8">
        <dgm:presLayoutVars>
          <dgm:bulletEnabled val="1"/>
        </dgm:presLayoutVars>
      </dgm:prSet>
      <dgm:spPr/>
    </dgm:pt>
    <dgm:pt modelId="{885CED73-D46F-4FBE-BA92-F6AB2F56A299}" type="pres">
      <dgm:prSet presAssocID="{234530E2-7609-4495-9011-3B7B5C1F49F7}" presName="sibTrans" presStyleCnt="0"/>
      <dgm:spPr/>
    </dgm:pt>
    <dgm:pt modelId="{04A093B5-07F7-4C95-826F-2934C63AA3CF}" type="pres">
      <dgm:prSet presAssocID="{98AA3F9E-B894-417E-9E74-9FF59D245927}" presName="node" presStyleLbl="node1" presStyleIdx="1" presStyleCnt="8">
        <dgm:presLayoutVars>
          <dgm:bulletEnabled val="1"/>
        </dgm:presLayoutVars>
      </dgm:prSet>
      <dgm:spPr/>
    </dgm:pt>
    <dgm:pt modelId="{5CF06248-2A02-45E7-9090-87C2535E88AD}" type="pres">
      <dgm:prSet presAssocID="{E017AE9C-0FE6-4E13-9933-D61236BE7FA3}" presName="sibTrans" presStyleCnt="0"/>
      <dgm:spPr/>
    </dgm:pt>
    <dgm:pt modelId="{08A9D4F8-FE87-4022-A76C-C283180C6C9C}" type="pres">
      <dgm:prSet presAssocID="{4FF73ECC-B289-4A00-955B-4E7A74FCB447}" presName="node" presStyleLbl="node1" presStyleIdx="2" presStyleCnt="8">
        <dgm:presLayoutVars>
          <dgm:bulletEnabled val="1"/>
        </dgm:presLayoutVars>
      </dgm:prSet>
      <dgm:spPr/>
    </dgm:pt>
    <dgm:pt modelId="{773C1D02-F21D-43F8-9E2C-9C55428C0240}" type="pres">
      <dgm:prSet presAssocID="{F8620B59-A84E-4C32-951B-B96EC6A8489B}" presName="sibTrans" presStyleCnt="0"/>
      <dgm:spPr/>
    </dgm:pt>
    <dgm:pt modelId="{E2AAB3BC-EBBD-4107-979F-1914B565951C}" type="pres">
      <dgm:prSet presAssocID="{6675BC3C-8BF5-4430-A83F-41E40B9CFBB3}" presName="node" presStyleLbl="node1" presStyleIdx="3" presStyleCnt="8">
        <dgm:presLayoutVars>
          <dgm:bulletEnabled val="1"/>
        </dgm:presLayoutVars>
      </dgm:prSet>
      <dgm:spPr/>
    </dgm:pt>
    <dgm:pt modelId="{B65CF0DE-2AC9-4264-A21D-3C15A9650442}" type="pres">
      <dgm:prSet presAssocID="{630B9A30-94CA-49B3-845E-B2D6890A58BC}" presName="sibTrans" presStyleCnt="0"/>
      <dgm:spPr/>
    </dgm:pt>
    <dgm:pt modelId="{C82E344D-B4B8-443E-944F-2758B576B72B}" type="pres">
      <dgm:prSet presAssocID="{FA1175E1-841F-4315-95F4-A38D2CD4B20F}" presName="node" presStyleLbl="node1" presStyleIdx="4" presStyleCnt="8">
        <dgm:presLayoutVars>
          <dgm:bulletEnabled val="1"/>
        </dgm:presLayoutVars>
      </dgm:prSet>
      <dgm:spPr/>
    </dgm:pt>
    <dgm:pt modelId="{F36D90A2-BDAE-47B8-9A49-8F2A79DF6247}" type="pres">
      <dgm:prSet presAssocID="{6F0C97B2-25CE-44FD-9D32-AB6D455B953E}" presName="sibTrans" presStyleCnt="0"/>
      <dgm:spPr/>
    </dgm:pt>
    <dgm:pt modelId="{C22ADE10-3B08-49D3-82A2-0A4661ED2852}" type="pres">
      <dgm:prSet presAssocID="{D13AB83E-3EE4-4352-9DD9-FBCD33EE8C8F}" presName="node" presStyleLbl="node1" presStyleIdx="5" presStyleCnt="8">
        <dgm:presLayoutVars>
          <dgm:bulletEnabled val="1"/>
        </dgm:presLayoutVars>
      </dgm:prSet>
      <dgm:spPr/>
    </dgm:pt>
    <dgm:pt modelId="{8F1A70E6-7929-4867-9FE5-E4103DEEF4AA}" type="pres">
      <dgm:prSet presAssocID="{588C60FF-4F34-4239-B69F-C036ABB021C5}" presName="sibTrans" presStyleCnt="0"/>
      <dgm:spPr/>
    </dgm:pt>
    <dgm:pt modelId="{0010983B-0FAF-4BA9-A04D-6BF1C922AB47}" type="pres">
      <dgm:prSet presAssocID="{5574566E-AF42-4A04-AD96-506321543FCB}" presName="node" presStyleLbl="node1" presStyleIdx="6" presStyleCnt="8">
        <dgm:presLayoutVars>
          <dgm:bulletEnabled val="1"/>
        </dgm:presLayoutVars>
      </dgm:prSet>
      <dgm:spPr/>
    </dgm:pt>
    <dgm:pt modelId="{29BC1AD1-A8AC-4BA4-A2F4-E9BC2AE969A9}" type="pres">
      <dgm:prSet presAssocID="{A42EB92A-5312-4BE2-8E0F-1C9A0B1CB54B}" presName="sibTrans" presStyleCnt="0"/>
      <dgm:spPr/>
    </dgm:pt>
    <dgm:pt modelId="{363E2A95-FFFB-4F7D-8966-DB14636A95F2}" type="pres">
      <dgm:prSet presAssocID="{264A7ED5-A29E-4E83-BE22-F076B24391CC}" presName="node" presStyleLbl="node1" presStyleIdx="7" presStyleCnt="8">
        <dgm:presLayoutVars>
          <dgm:bulletEnabled val="1"/>
        </dgm:presLayoutVars>
      </dgm:prSet>
      <dgm:spPr/>
    </dgm:pt>
  </dgm:ptLst>
  <dgm:cxnLst>
    <dgm:cxn modelId="{88A73607-A5DC-4982-86E4-50A975775E15}" type="presOf" srcId="{8522325E-271A-4747-A5C2-83526C095DFE}" destId="{CDE6BF25-E79E-4550-83D2-7914B8C7EEC7}" srcOrd="0" destOrd="0" presId="urn:microsoft.com/office/officeart/2005/8/layout/default"/>
    <dgm:cxn modelId="{4BA27931-49B4-420A-8D51-97A138842305}" type="presOf" srcId="{264A7ED5-A29E-4E83-BE22-F076B24391CC}" destId="{363E2A95-FFFB-4F7D-8966-DB14636A95F2}" srcOrd="0" destOrd="0" presId="urn:microsoft.com/office/officeart/2005/8/layout/default"/>
    <dgm:cxn modelId="{86420D3A-D926-453E-AF6D-3921032B918F}" srcId="{99190202-207D-4A2C-8944-1805B91F03B9}" destId="{8522325E-271A-4747-A5C2-83526C095DFE}" srcOrd="0" destOrd="0" parTransId="{B64CD8FF-336F-4445-8B33-3085A1B426DC}" sibTransId="{234530E2-7609-4495-9011-3B7B5C1F49F7}"/>
    <dgm:cxn modelId="{36AFE73D-4CF8-48A2-88A2-9F3970CAD6E2}" type="presOf" srcId="{4FF73ECC-B289-4A00-955B-4E7A74FCB447}" destId="{08A9D4F8-FE87-4022-A76C-C283180C6C9C}" srcOrd="0" destOrd="0" presId="urn:microsoft.com/office/officeart/2005/8/layout/default"/>
    <dgm:cxn modelId="{7C28B161-3357-495C-8037-F9F69AC14156}" srcId="{99190202-207D-4A2C-8944-1805B91F03B9}" destId="{264A7ED5-A29E-4E83-BE22-F076B24391CC}" srcOrd="7" destOrd="0" parTransId="{658E5D2F-9A82-4A77-B581-EB8AC5BFD87A}" sibTransId="{DE49287D-D6AD-4829-A8D2-EF3513C4D39C}"/>
    <dgm:cxn modelId="{AC71A94B-8892-4F75-A5C2-57245E347C5C}" type="presOf" srcId="{FA1175E1-841F-4315-95F4-A38D2CD4B20F}" destId="{C82E344D-B4B8-443E-944F-2758B576B72B}" srcOrd="0" destOrd="0" presId="urn:microsoft.com/office/officeart/2005/8/layout/default"/>
    <dgm:cxn modelId="{C4CF5873-3C43-449A-B413-81F56833875E}" type="presOf" srcId="{D13AB83E-3EE4-4352-9DD9-FBCD33EE8C8F}" destId="{C22ADE10-3B08-49D3-82A2-0A4661ED2852}" srcOrd="0" destOrd="0" presId="urn:microsoft.com/office/officeart/2005/8/layout/default"/>
    <dgm:cxn modelId="{7EF78C54-DA46-411D-83FB-BE9AB9280078}" type="presOf" srcId="{99190202-207D-4A2C-8944-1805B91F03B9}" destId="{F613ED21-858D-4E94-8381-92EA6D313FF0}" srcOrd="0" destOrd="0" presId="urn:microsoft.com/office/officeart/2005/8/layout/default"/>
    <dgm:cxn modelId="{F31B5256-B363-4FBB-AC16-22A5DD66492E}" srcId="{99190202-207D-4A2C-8944-1805B91F03B9}" destId="{98AA3F9E-B894-417E-9E74-9FF59D245927}" srcOrd="1" destOrd="0" parTransId="{9F9AD820-C4F7-430A-BE6E-E34C2A1B7F99}" sibTransId="{E017AE9C-0FE6-4E13-9933-D61236BE7FA3}"/>
    <dgm:cxn modelId="{8EEE3D80-54D7-46BB-B34B-ED72072F02E7}" type="presOf" srcId="{6675BC3C-8BF5-4430-A83F-41E40B9CFBB3}" destId="{E2AAB3BC-EBBD-4107-979F-1914B565951C}" srcOrd="0" destOrd="0" presId="urn:microsoft.com/office/officeart/2005/8/layout/default"/>
    <dgm:cxn modelId="{0DD2EB91-BF87-464F-80BB-AF85BD0E76F1}" type="presOf" srcId="{98AA3F9E-B894-417E-9E74-9FF59D245927}" destId="{04A093B5-07F7-4C95-826F-2934C63AA3CF}" srcOrd="0" destOrd="0" presId="urn:microsoft.com/office/officeart/2005/8/layout/default"/>
    <dgm:cxn modelId="{07A340AE-709B-42C0-8731-912AB9B0496C}" srcId="{99190202-207D-4A2C-8944-1805B91F03B9}" destId="{4FF73ECC-B289-4A00-955B-4E7A74FCB447}" srcOrd="2" destOrd="0" parTransId="{AAB0CEDC-3074-4095-AD2C-D8DE09598BFA}" sibTransId="{F8620B59-A84E-4C32-951B-B96EC6A8489B}"/>
    <dgm:cxn modelId="{69CF9EB4-B485-4ABB-A17B-54339CBC34EA}" srcId="{99190202-207D-4A2C-8944-1805B91F03B9}" destId="{5574566E-AF42-4A04-AD96-506321543FCB}" srcOrd="6" destOrd="0" parTransId="{76A7199F-BDD2-4F5E-B587-08E7475699E8}" sibTransId="{A42EB92A-5312-4BE2-8E0F-1C9A0B1CB54B}"/>
    <dgm:cxn modelId="{5FCC67B5-B133-498A-A717-2EA2F69A01ED}" srcId="{99190202-207D-4A2C-8944-1805B91F03B9}" destId="{D13AB83E-3EE4-4352-9DD9-FBCD33EE8C8F}" srcOrd="5" destOrd="0" parTransId="{47E0A263-8C0E-48CE-87CF-3C9CCF1C41CA}" sibTransId="{588C60FF-4F34-4239-B69F-C036ABB021C5}"/>
    <dgm:cxn modelId="{EF4E2CEB-069B-418B-A1F9-372E7E1029C9}" srcId="{99190202-207D-4A2C-8944-1805B91F03B9}" destId="{FA1175E1-841F-4315-95F4-A38D2CD4B20F}" srcOrd="4" destOrd="0" parTransId="{AE78F165-56E2-4A19-AA79-60404BD34BCC}" sibTransId="{6F0C97B2-25CE-44FD-9D32-AB6D455B953E}"/>
    <dgm:cxn modelId="{49DF0FEE-6496-45D0-92F1-C4DFE2FD22CE}" type="presOf" srcId="{5574566E-AF42-4A04-AD96-506321543FCB}" destId="{0010983B-0FAF-4BA9-A04D-6BF1C922AB47}" srcOrd="0" destOrd="0" presId="urn:microsoft.com/office/officeart/2005/8/layout/default"/>
    <dgm:cxn modelId="{1EA0E2F9-2AEE-4313-8E43-09EFD38CCAE8}" srcId="{99190202-207D-4A2C-8944-1805B91F03B9}" destId="{6675BC3C-8BF5-4430-A83F-41E40B9CFBB3}" srcOrd="3" destOrd="0" parTransId="{79450051-2706-4305-9186-185DC86A3101}" sibTransId="{630B9A30-94CA-49B3-845E-B2D6890A58BC}"/>
    <dgm:cxn modelId="{B696C153-ADCC-418C-A68C-5CF1CD6982CD}" type="presParOf" srcId="{F613ED21-858D-4E94-8381-92EA6D313FF0}" destId="{CDE6BF25-E79E-4550-83D2-7914B8C7EEC7}" srcOrd="0" destOrd="0" presId="urn:microsoft.com/office/officeart/2005/8/layout/default"/>
    <dgm:cxn modelId="{2B748CCD-7415-44E8-A0F0-D5D596C684AE}" type="presParOf" srcId="{F613ED21-858D-4E94-8381-92EA6D313FF0}" destId="{885CED73-D46F-4FBE-BA92-F6AB2F56A299}" srcOrd="1" destOrd="0" presId="urn:microsoft.com/office/officeart/2005/8/layout/default"/>
    <dgm:cxn modelId="{44015F2A-26D9-4ED2-A7C8-CD8A6F277378}" type="presParOf" srcId="{F613ED21-858D-4E94-8381-92EA6D313FF0}" destId="{04A093B5-07F7-4C95-826F-2934C63AA3CF}" srcOrd="2" destOrd="0" presId="urn:microsoft.com/office/officeart/2005/8/layout/default"/>
    <dgm:cxn modelId="{C980A089-83D7-4261-B40A-FAB0CE48DA98}" type="presParOf" srcId="{F613ED21-858D-4E94-8381-92EA6D313FF0}" destId="{5CF06248-2A02-45E7-9090-87C2535E88AD}" srcOrd="3" destOrd="0" presId="urn:microsoft.com/office/officeart/2005/8/layout/default"/>
    <dgm:cxn modelId="{6E576288-F31F-4FB3-9D91-8520D43388E6}" type="presParOf" srcId="{F613ED21-858D-4E94-8381-92EA6D313FF0}" destId="{08A9D4F8-FE87-4022-A76C-C283180C6C9C}" srcOrd="4" destOrd="0" presId="urn:microsoft.com/office/officeart/2005/8/layout/default"/>
    <dgm:cxn modelId="{D1E29E04-2DC8-4344-90D9-FD5FCAA476DA}" type="presParOf" srcId="{F613ED21-858D-4E94-8381-92EA6D313FF0}" destId="{773C1D02-F21D-43F8-9E2C-9C55428C0240}" srcOrd="5" destOrd="0" presId="urn:microsoft.com/office/officeart/2005/8/layout/default"/>
    <dgm:cxn modelId="{0A3B7BF3-6DA6-4FE6-AB4F-E65EBC9E2E4D}" type="presParOf" srcId="{F613ED21-858D-4E94-8381-92EA6D313FF0}" destId="{E2AAB3BC-EBBD-4107-979F-1914B565951C}" srcOrd="6" destOrd="0" presId="urn:microsoft.com/office/officeart/2005/8/layout/default"/>
    <dgm:cxn modelId="{49A403D3-CCB9-4855-AB68-BB6F9CB11F7A}" type="presParOf" srcId="{F613ED21-858D-4E94-8381-92EA6D313FF0}" destId="{B65CF0DE-2AC9-4264-A21D-3C15A9650442}" srcOrd="7" destOrd="0" presId="urn:microsoft.com/office/officeart/2005/8/layout/default"/>
    <dgm:cxn modelId="{85301B7C-70D2-41B2-B10F-58B07982294C}" type="presParOf" srcId="{F613ED21-858D-4E94-8381-92EA6D313FF0}" destId="{C82E344D-B4B8-443E-944F-2758B576B72B}" srcOrd="8" destOrd="0" presId="urn:microsoft.com/office/officeart/2005/8/layout/default"/>
    <dgm:cxn modelId="{B358DDDD-48DA-48CB-A813-9DC3FF1CA804}" type="presParOf" srcId="{F613ED21-858D-4E94-8381-92EA6D313FF0}" destId="{F36D90A2-BDAE-47B8-9A49-8F2A79DF6247}" srcOrd="9" destOrd="0" presId="urn:microsoft.com/office/officeart/2005/8/layout/default"/>
    <dgm:cxn modelId="{DED1BF62-AFDD-44A0-BA5D-8D76B82B93AE}" type="presParOf" srcId="{F613ED21-858D-4E94-8381-92EA6D313FF0}" destId="{C22ADE10-3B08-49D3-82A2-0A4661ED2852}" srcOrd="10" destOrd="0" presId="urn:microsoft.com/office/officeart/2005/8/layout/default"/>
    <dgm:cxn modelId="{65154C29-7FEB-49F7-89B2-160C349320B2}" type="presParOf" srcId="{F613ED21-858D-4E94-8381-92EA6D313FF0}" destId="{8F1A70E6-7929-4867-9FE5-E4103DEEF4AA}" srcOrd="11" destOrd="0" presId="urn:microsoft.com/office/officeart/2005/8/layout/default"/>
    <dgm:cxn modelId="{6F693D21-A187-4AA8-AF2C-8D63C3C11803}" type="presParOf" srcId="{F613ED21-858D-4E94-8381-92EA6D313FF0}" destId="{0010983B-0FAF-4BA9-A04D-6BF1C922AB47}" srcOrd="12" destOrd="0" presId="urn:microsoft.com/office/officeart/2005/8/layout/default"/>
    <dgm:cxn modelId="{DA8C4647-3BB1-4F3A-869E-792632AEDA15}" type="presParOf" srcId="{F613ED21-858D-4E94-8381-92EA6D313FF0}" destId="{29BC1AD1-A8AC-4BA4-A2F4-E9BC2AE969A9}" srcOrd="13" destOrd="0" presId="urn:microsoft.com/office/officeart/2005/8/layout/default"/>
    <dgm:cxn modelId="{413B95AE-E3E4-48AF-B66B-396BED13F868}" type="presParOf" srcId="{F613ED21-858D-4E94-8381-92EA6D313FF0}" destId="{363E2A95-FFFB-4F7D-8966-DB14636A95F2}"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64613E-88B0-41A5-BD20-FB4B4719BE3A}"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8D4B151D-BC18-4784-A3D9-77AEB3924B53}">
      <dgm:prSet/>
      <dgm:spPr/>
      <dgm:t>
        <a:bodyPr/>
        <a:lstStyle/>
        <a:p>
          <a:r>
            <a:rPr lang="en-US"/>
            <a:t>Phone or email</a:t>
          </a:r>
        </a:p>
      </dgm:t>
    </dgm:pt>
    <dgm:pt modelId="{6351FB47-8CB0-4A15-9617-F7C91435430D}" type="parTrans" cxnId="{6CEEB9E6-1E76-4197-8D3A-6596BFAC1D0A}">
      <dgm:prSet/>
      <dgm:spPr/>
      <dgm:t>
        <a:bodyPr/>
        <a:lstStyle/>
        <a:p>
          <a:endParaRPr lang="en-US"/>
        </a:p>
      </dgm:t>
    </dgm:pt>
    <dgm:pt modelId="{2C071EAF-42E9-4AC1-AC74-4AADCFD7348E}" type="sibTrans" cxnId="{6CEEB9E6-1E76-4197-8D3A-6596BFAC1D0A}">
      <dgm:prSet/>
      <dgm:spPr/>
      <dgm:t>
        <a:bodyPr/>
        <a:lstStyle/>
        <a:p>
          <a:endParaRPr lang="en-US"/>
        </a:p>
      </dgm:t>
    </dgm:pt>
    <dgm:pt modelId="{8800AC97-308E-48CC-8AC7-9AC35DEC2CF2}">
      <dgm:prSet/>
      <dgm:spPr/>
      <dgm:t>
        <a:bodyPr/>
        <a:lstStyle/>
        <a:p>
          <a:r>
            <a:rPr lang="en-US"/>
            <a:t>- 24/7 Support: Phone or email assistance anytime.</a:t>
          </a:r>
        </a:p>
      </dgm:t>
    </dgm:pt>
    <dgm:pt modelId="{A1A33B09-4341-48C9-B661-57DC07329E48}" type="parTrans" cxnId="{5186156A-5743-4287-8D46-32534D00C684}">
      <dgm:prSet/>
      <dgm:spPr/>
      <dgm:t>
        <a:bodyPr/>
        <a:lstStyle/>
        <a:p>
          <a:endParaRPr lang="en-US"/>
        </a:p>
      </dgm:t>
    </dgm:pt>
    <dgm:pt modelId="{60D08935-8DB3-41B3-9638-64F107838D55}" type="sibTrans" cxnId="{5186156A-5743-4287-8D46-32534D00C684}">
      <dgm:prSet/>
      <dgm:spPr/>
      <dgm:t>
        <a:bodyPr/>
        <a:lstStyle/>
        <a:p>
          <a:endParaRPr lang="en-US"/>
        </a:p>
      </dgm:t>
    </dgm:pt>
    <dgm:pt modelId="{E3FAB4B9-2056-4289-BB05-11C455753FF8}">
      <dgm:prSet/>
      <dgm:spPr/>
      <dgm:t>
        <a:bodyPr/>
        <a:lstStyle/>
        <a:p>
          <a:r>
            <a:rPr lang="en-US"/>
            <a:t>Cable</a:t>
          </a:r>
        </a:p>
      </dgm:t>
    </dgm:pt>
    <dgm:pt modelId="{B40A2327-57CD-4382-92B6-B307727238A1}" type="parTrans" cxnId="{91E03C4C-9511-45C4-922B-26A4544F44D1}">
      <dgm:prSet/>
      <dgm:spPr/>
      <dgm:t>
        <a:bodyPr/>
        <a:lstStyle/>
        <a:p>
          <a:endParaRPr lang="en-US"/>
        </a:p>
      </dgm:t>
    </dgm:pt>
    <dgm:pt modelId="{63337E34-D44E-4622-BBBD-0F380E87947D}" type="sibTrans" cxnId="{91E03C4C-9511-45C4-922B-26A4544F44D1}">
      <dgm:prSet/>
      <dgm:spPr/>
      <dgm:t>
        <a:bodyPr/>
        <a:lstStyle/>
        <a:p>
          <a:endParaRPr lang="en-US"/>
        </a:p>
      </dgm:t>
    </dgm:pt>
    <dgm:pt modelId="{633BF492-621C-4A12-9056-7C869FEB3582}">
      <dgm:prSet/>
      <dgm:spPr/>
      <dgm:t>
        <a:bodyPr/>
        <a:lstStyle/>
        <a:p>
          <a:r>
            <a:rPr lang="en-US"/>
            <a:t>- Custom Solutions: Cable development and field evaluation units.</a:t>
          </a:r>
        </a:p>
      </dgm:t>
    </dgm:pt>
    <dgm:pt modelId="{3A5DA11A-B1CA-417A-8325-9B7079319ED3}" type="parTrans" cxnId="{8F9F8BAC-2122-4110-AA1D-9B64AA44F518}">
      <dgm:prSet/>
      <dgm:spPr/>
      <dgm:t>
        <a:bodyPr/>
        <a:lstStyle/>
        <a:p>
          <a:endParaRPr lang="en-US"/>
        </a:p>
      </dgm:t>
    </dgm:pt>
    <dgm:pt modelId="{EBC9DB32-86F6-46CE-BED4-F8CC9F650398}" type="sibTrans" cxnId="{8F9F8BAC-2122-4110-AA1D-9B64AA44F518}">
      <dgm:prSet/>
      <dgm:spPr/>
      <dgm:t>
        <a:bodyPr/>
        <a:lstStyle/>
        <a:p>
          <a:endParaRPr lang="en-US"/>
        </a:p>
      </dgm:t>
    </dgm:pt>
    <dgm:pt modelId="{410074DD-54D5-4648-A97A-DCB9B07804EA}">
      <dgm:prSet/>
      <dgm:spPr/>
      <dgm:t>
        <a:bodyPr/>
        <a:lstStyle/>
        <a:p>
          <a:r>
            <a:rPr lang="en-US"/>
            <a:t>Demo</a:t>
          </a:r>
        </a:p>
      </dgm:t>
    </dgm:pt>
    <dgm:pt modelId="{CB8D858B-BB8A-461A-B2BA-F70C4C0FB72F}" type="parTrans" cxnId="{3C29BFC5-E071-49A7-B6AB-02BBCBA51D38}">
      <dgm:prSet/>
      <dgm:spPr/>
      <dgm:t>
        <a:bodyPr/>
        <a:lstStyle/>
        <a:p>
          <a:endParaRPr lang="en-US"/>
        </a:p>
      </dgm:t>
    </dgm:pt>
    <dgm:pt modelId="{70F4EE80-3878-4A8F-94C2-B865B160E121}" type="sibTrans" cxnId="{3C29BFC5-E071-49A7-B6AB-02BBCBA51D38}">
      <dgm:prSet/>
      <dgm:spPr/>
      <dgm:t>
        <a:bodyPr/>
        <a:lstStyle/>
        <a:p>
          <a:endParaRPr lang="en-US"/>
        </a:p>
      </dgm:t>
    </dgm:pt>
    <dgm:pt modelId="{D870647E-E188-4608-9FFC-7D9501575A81}">
      <dgm:prSet/>
      <dgm:spPr/>
      <dgm:t>
        <a:bodyPr/>
        <a:lstStyle/>
        <a:p>
          <a:r>
            <a:rPr lang="en-US"/>
            <a:t>- Proven in the Field: Demo units showcase capabilities.</a:t>
          </a:r>
        </a:p>
      </dgm:t>
    </dgm:pt>
    <dgm:pt modelId="{1FAF016C-1C80-45BF-B3BB-E86994E91E4B}" type="parTrans" cxnId="{6AA49F3C-BB72-4B77-AFDF-7FA00469E3B3}">
      <dgm:prSet/>
      <dgm:spPr/>
      <dgm:t>
        <a:bodyPr/>
        <a:lstStyle/>
        <a:p>
          <a:endParaRPr lang="en-US"/>
        </a:p>
      </dgm:t>
    </dgm:pt>
    <dgm:pt modelId="{93BB9EA8-6AD7-47C7-92DE-6EF7B1A62F28}" type="sibTrans" cxnId="{6AA49F3C-BB72-4B77-AFDF-7FA00469E3B3}">
      <dgm:prSet/>
      <dgm:spPr/>
      <dgm:t>
        <a:bodyPr/>
        <a:lstStyle/>
        <a:p>
          <a:endParaRPr lang="en-US"/>
        </a:p>
      </dgm:t>
    </dgm:pt>
    <dgm:pt modelId="{8C5F128F-3733-4056-8CB4-DF21227EE8C2}" type="pres">
      <dgm:prSet presAssocID="{5E64613E-88B0-41A5-BD20-FB4B4719BE3A}" presName="Name0" presStyleCnt="0">
        <dgm:presLayoutVars>
          <dgm:dir/>
          <dgm:animLvl val="lvl"/>
          <dgm:resizeHandles val="exact"/>
        </dgm:presLayoutVars>
      </dgm:prSet>
      <dgm:spPr/>
    </dgm:pt>
    <dgm:pt modelId="{EBFC5FB7-D36A-4EDF-8C9A-3676749F4B4A}" type="pres">
      <dgm:prSet presAssocID="{8D4B151D-BC18-4784-A3D9-77AEB3924B53}" presName="linNode" presStyleCnt="0"/>
      <dgm:spPr/>
    </dgm:pt>
    <dgm:pt modelId="{223A9BB3-CA73-4E0C-B152-6DE0296DF744}" type="pres">
      <dgm:prSet presAssocID="{8D4B151D-BC18-4784-A3D9-77AEB3924B53}" presName="parentText" presStyleLbl="solidFgAcc1" presStyleIdx="0" presStyleCnt="3">
        <dgm:presLayoutVars>
          <dgm:chMax val="1"/>
          <dgm:bulletEnabled/>
        </dgm:presLayoutVars>
      </dgm:prSet>
      <dgm:spPr/>
    </dgm:pt>
    <dgm:pt modelId="{68F18FB8-6D9F-422D-80FC-48AB5E6EFF0D}" type="pres">
      <dgm:prSet presAssocID="{8D4B151D-BC18-4784-A3D9-77AEB3924B53}" presName="descendantText" presStyleLbl="alignNode1" presStyleIdx="0" presStyleCnt="3">
        <dgm:presLayoutVars>
          <dgm:bulletEnabled/>
        </dgm:presLayoutVars>
      </dgm:prSet>
      <dgm:spPr/>
    </dgm:pt>
    <dgm:pt modelId="{F7056C89-B2D1-43D2-B70C-439B3DBBD648}" type="pres">
      <dgm:prSet presAssocID="{2C071EAF-42E9-4AC1-AC74-4AADCFD7348E}" presName="sp" presStyleCnt="0"/>
      <dgm:spPr/>
    </dgm:pt>
    <dgm:pt modelId="{55FDD6F9-2112-4551-BD22-DC790BF77E0D}" type="pres">
      <dgm:prSet presAssocID="{E3FAB4B9-2056-4289-BB05-11C455753FF8}" presName="linNode" presStyleCnt="0"/>
      <dgm:spPr/>
    </dgm:pt>
    <dgm:pt modelId="{2CC0F9F5-4E3D-4F6D-8505-DA401C7286BE}" type="pres">
      <dgm:prSet presAssocID="{E3FAB4B9-2056-4289-BB05-11C455753FF8}" presName="parentText" presStyleLbl="solidFgAcc1" presStyleIdx="1" presStyleCnt="3">
        <dgm:presLayoutVars>
          <dgm:chMax val="1"/>
          <dgm:bulletEnabled/>
        </dgm:presLayoutVars>
      </dgm:prSet>
      <dgm:spPr/>
    </dgm:pt>
    <dgm:pt modelId="{3DFB617A-C958-40F7-AD24-1F9009ACA7C2}" type="pres">
      <dgm:prSet presAssocID="{E3FAB4B9-2056-4289-BB05-11C455753FF8}" presName="descendantText" presStyleLbl="alignNode1" presStyleIdx="1" presStyleCnt="3">
        <dgm:presLayoutVars>
          <dgm:bulletEnabled/>
        </dgm:presLayoutVars>
      </dgm:prSet>
      <dgm:spPr/>
    </dgm:pt>
    <dgm:pt modelId="{506827C8-CAA1-4EBE-9F7D-06200C9B4BAC}" type="pres">
      <dgm:prSet presAssocID="{63337E34-D44E-4622-BBBD-0F380E87947D}" presName="sp" presStyleCnt="0"/>
      <dgm:spPr/>
    </dgm:pt>
    <dgm:pt modelId="{C5A46348-C354-4B1A-8C63-3E639A0023F1}" type="pres">
      <dgm:prSet presAssocID="{410074DD-54D5-4648-A97A-DCB9B07804EA}" presName="linNode" presStyleCnt="0"/>
      <dgm:spPr/>
    </dgm:pt>
    <dgm:pt modelId="{4DD226DA-1A9C-4C91-88F9-10BB4905E007}" type="pres">
      <dgm:prSet presAssocID="{410074DD-54D5-4648-A97A-DCB9B07804EA}" presName="parentText" presStyleLbl="solidFgAcc1" presStyleIdx="2" presStyleCnt="3">
        <dgm:presLayoutVars>
          <dgm:chMax val="1"/>
          <dgm:bulletEnabled/>
        </dgm:presLayoutVars>
      </dgm:prSet>
      <dgm:spPr/>
    </dgm:pt>
    <dgm:pt modelId="{B685A726-5DD4-4A72-BB85-EBF0FFCCD651}" type="pres">
      <dgm:prSet presAssocID="{410074DD-54D5-4648-A97A-DCB9B07804EA}" presName="descendantText" presStyleLbl="alignNode1" presStyleIdx="2" presStyleCnt="3">
        <dgm:presLayoutVars>
          <dgm:bulletEnabled/>
        </dgm:presLayoutVars>
      </dgm:prSet>
      <dgm:spPr/>
    </dgm:pt>
  </dgm:ptLst>
  <dgm:cxnLst>
    <dgm:cxn modelId="{77A0780A-5067-4A0D-AEDA-0343525979B5}" type="presOf" srcId="{633BF492-621C-4A12-9056-7C869FEB3582}" destId="{3DFB617A-C958-40F7-AD24-1F9009ACA7C2}" srcOrd="0" destOrd="0" presId="urn:microsoft.com/office/officeart/2016/7/layout/VerticalHollowActionList"/>
    <dgm:cxn modelId="{62D9C91B-3A54-4D04-8243-7434756E7EF2}" type="presOf" srcId="{410074DD-54D5-4648-A97A-DCB9B07804EA}" destId="{4DD226DA-1A9C-4C91-88F9-10BB4905E007}" srcOrd="0" destOrd="0" presId="urn:microsoft.com/office/officeart/2016/7/layout/VerticalHollowActionList"/>
    <dgm:cxn modelId="{6AA49F3C-BB72-4B77-AFDF-7FA00469E3B3}" srcId="{410074DD-54D5-4648-A97A-DCB9B07804EA}" destId="{D870647E-E188-4608-9FFC-7D9501575A81}" srcOrd="0" destOrd="0" parTransId="{1FAF016C-1C80-45BF-B3BB-E86994E91E4B}" sibTransId="{93BB9EA8-6AD7-47C7-92DE-6EF7B1A62F28}"/>
    <dgm:cxn modelId="{5186156A-5743-4287-8D46-32534D00C684}" srcId="{8D4B151D-BC18-4784-A3D9-77AEB3924B53}" destId="{8800AC97-308E-48CC-8AC7-9AC35DEC2CF2}" srcOrd="0" destOrd="0" parTransId="{A1A33B09-4341-48C9-B661-57DC07329E48}" sibTransId="{60D08935-8DB3-41B3-9638-64F107838D55}"/>
    <dgm:cxn modelId="{91E03C4C-9511-45C4-922B-26A4544F44D1}" srcId="{5E64613E-88B0-41A5-BD20-FB4B4719BE3A}" destId="{E3FAB4B9-2056-4289-BB05-11C455753FF8}" srcOrd="1" destOrd="0" parTransId="{B40A2327-57CD-4382-92B6-B307727238A1}" sibTransId="{63337E34-D44E-4622-BBBD-0F380E87947D}"/>
    <dgm:cxn modelId="{BBEF8E53-03C3-468E-8CE2-A62B675FB17B}" type="presOf" srcId="{E3FAB4B9-2056-4289-BB05-11C455753FF8}" destId="{2CC0F9F5-4E3D-4F6D-8505-DA401C7286BE}" srcOrd="0" destOrd="0" presId="urn:microsoft.com/office/officeart/2016/7/layout/VerticalHollowActionList"/>
    <dgm:cxn modelId="{16E6329A-643A-4887-8D10-3D049053A94F}" type="presOf" srcId="{5E64613E-88B0-41A5-BD20-FB4B4719BE3A}" destId="{8C5F128F-3733-4056-8CB4-DF21227EE8C2}" srcOrd="0" destOrd="0" presId="urn:microsoft.com/office/officeart/2016/7/layout/VerticalHollowActionList"/>
    <dgm:cxn modelId="{A80335AB-405F-42DA-AFD7-69F1E8FCB24F}" type="presOf" srcId="{8D4B151D-BC18-4784-A3D9-77AEB3924B53}" destId="{223A9BB3-CA73-4E0C-B152-6DE0296DF744}" srcOrd="0" destOrd="0" presId="urn:microsoft.com/office/officeart/2016/7/layout/VerticalHollowActionList"/>
    <dgm:cxn modelId="{8F9F8BAC-2122-4110-AA1D-9B64AA44F518}" srcId="{E3FAB4B9-2056-4289-BB05-11C455753FF8}" destId="{633BF492-621C-4A12-9056-7C869FEB3582}" srcOrd="0" destOrd="0" parTransId="{3A5DA11A-B1CA-417A-8325-9B7079319ED3}" sibTransId="{EBC9DB32-86F6-46CE-BED4-F8CC9F650398}"/>
    <dgm:cxn modelId="{3C29BFC5-E071-49A7-B6AB-02BBCBA51D38}" srcId="{5E64613E-88B0-41A5-BD20-FB4B4719BE3A}" destId="{410074DD-54D5-4648-A97A-DCB9B07804EA}" srcOrd="2" destOrd="0" parTransId="{CB8D858B-BB8A-461A-B2BA-F70C4C0FB72F}" sibTransId="{70F4EE80-3878-4A8F-94C2-B865B160E121}"/>
    <dgm:cxn modelId="{6CEEB9E6-1E76-4197-8D3A-6596BFAC1D0A}" srcId="{5E64613E-88B0-41A5-BD20-FB4B4719BE3A}" destId="{8D4B151D-BC18-4784-A3D9-77AEB3924B53}" srcOrd="0" destOrd="0" parTransId="{6351FB47-8CB0-4A15-9617-F7C91435430D}" sibTransId="{2C071EAF-42E9-4AC1-AC74-4AADCFD7348E}"/>
    <dgm:cxn modelId="{F77DB6EB-3845-49B1-8978-7522F8DEFD2F}" type="presOf" srcId="{8800AC97-308E-48CC-8AC7-9AC35DEC2CF2}" destId="{68F18FB8-6D9F-422D-80FC-48AB5E6EFF0D}" srcOrd="0" destOrd="0" presId="urn:microsoft.com/office/officeart/2016/7/layout/VerticalHollowActionList"/>
    <dgm:cxn modelId="{7B1F15ED-782A-4C65-B9E9-6A14996D7492}" type="presOf" srcId="{D870647E-E188-4608-9FFC-7D9501575A81}" destId="{B685A726-5DD4-4A72-BB85-EBF0FFCCD651}" srcOrd="0" destOrd="0" presId="urn:microsoft.com/office/officeart/2016/7/layout/VerticalHollowActionList"/>
    <dgm:cxn modelId="{C4F5275E-DD01-4CB5-8BB4-97D1443FF1A3}" type="presParOf" srcId="{8C5F128F-3733-4056-8CB4-DF21227EE8C2}" destId="{EBFC5FB7-D36A-4EDF-8C9A-3676749F4B4A}" srcOrd="0" destOrd="0" presId="urn:microsoft.com/office/officeart/2016/7/layout/VerticalHollowActionList"/>
    <dgm:cxn modelId="{EF597E94-3182-4D51-99A9-F4624DB0D434}" type="presParOf" srcId="{EBFC5FB7-D36A-4EDF-8C9A-3676749F4B4A}" destId="{223A9BB3-CA73-4E0C-B152-6DE0296DF744}" srcOrd="0" destOrd="0" presId="urn:microsoft.com/office/officeart/2016/7/layout/VerticalHollowActionList"/>
    <dgm:cxn modelId="{B3D7A8D8-CF02-4AC1-BDFA-4E022C79DF9B}" type="presParOf" srcId="{EBFC5FB7-D36A-4EDF-8C9A-3676749F4B4A}" destId="{68F18FB8-6D9F-422D-80FC-48AB5E6EFF0D}" srcOrd="1" destOrd="0" presId="urn:microsoft.com/office/officeart/2016/7/layout/VerticalHollowActionList"/>
    <dgm:cxn modelId="{5B3176C8-32FC-4FEE-AEE9-67F386A0841D}" type="presParOf" srcId="{8C5F128F-3733-4056-8CB4-DF21227EE8C2}" destId="{F7056C89-B2D1-43D2-B70C-439B3DBBD648}" srcOrd="1" destOrd="0" presId="urn:microsoft.com/office/officeart/2016/7/layout/VerticalHollowActionList"/>
    <dgm:cxn modelId="{D42DCF87-2BBB-4F28-AB84-D93AED98BAFA}" type="presParOf" srcId="{8C5F128F-3733-4056-8CB4-DF21227EE8C2}" destId="{55FDD6F9-2112-4551-BD22-DC790BF77E0D}" srcOrd="2" destOrd="0" presId="urn:microsoft.com/office/officeart/2016/7/layout/VerticalHollowActionList"/>
    <dgm:cxn modelId="{924D3981-4664-41BA-A954-D14D496BD8A9}" type="presParOf" srcId="{55FDD6F9-2112-4551-BD22-DC790BF77E0D}" destId="{2CC0F9F5-4E3D-4F6D-8505-DA401C7286BE}" srcOrd="0" destOrd="0" presId="urn:microsoft.com/office/officeart/2016/7/layout/VerticalHollowActionList"/>
    <dgm:cxn modelId="{6BCE8D83-505B-4C61-BA56-6DBA5380CB49}" type="presParOf" srcId="{55FDD6F9-2112-4551-BD22-DC790BF77E0D}" destId="{3DFB617A-C958-40F7-AD24-1F9009ACA7C2}" srcOrd="1" destOrd="0" presId="urn:microsoft.com/office/officeart/2016/7/layout/VerticalHollowActionList"/>
    <dgm:cxn modelId="{4CEBD2BC-98C0-4EA7-92DE-A2D8F6E386EB}" type="presParOf" srcId="{8C5F128F-3733-4056-8CB4-DF21227EE8C2}" destId="{506827C8-CAA1-4EBE-9F7D-06200C9B4BAC}" srcOrd="3" destOrd="0" presId="urn:microsoft.com/office/officeart/2016/7/layout/VerticalHollowActionList"/>
    <dgm:cxn modelId="{E9D0590F-17FC-4C8C-AF33-F68205F9160D}" type="presParOf" srcId="{8C5F128F-3733-4056-8CB4-DF21227EE8C2}" destId="{C5A46348-C354-4B1A-8C63-3E639A0023F1}" srcOrd="4" destOrd="0" presId="urn:microsoft.com/office/officeart/2016/7/layout/VerticalHollowActionList"/>
    <dgm:cxn modelId="{9CF023D3-20F9-429E-82F5-DE3D09C8A5BC}" type="presParOf" srcId="{C5A46348-C354-4B1A-8C63-3E639A0023F1}" destId="{4DD226DA-1A9C-4C91-88F9-10BB4905E007}" srcOrd="0" destOrd="0" presId="urn:microsoft.com/office/officeart/2016/7/layout/VerticalHollowActionList"/>
    <dgm:cxn modelId="{818F299C-541D-4D61-8E2B-95C644F0EE99}" type="presParOf" srcId="{C5A46348-C354-4B1A-8C63-3E639A0023F1}" destId="{B685A726-5DD4-4A72-BB85-EBF0FFCCD651}"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F587A-7857-4FF5-A7EB-FCC980B4882E}">
      <dsp:nvSpPr>
        <dsp:cNvPr id="0" name=""/>
        <dsp:cNvSpPr/>
      </dsp:nvSpPr>
      <dsp:spPr>
        <a:xfrm>
          <a:off x="1073" y="652240"/>
          <a:ext cx="3767211" cy="23921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31A1F-39F0-462A-BE25-62D43D44B166}">
      <dsp:nvSpPr>
        <dsp:cNvPr id="0" name=""/>
        <dsp:cNvSpPr/>
      </dsp:nvSpPr>
      <dsp:spPr>
        <a:xfrm>
          <a:off x="419652" y="1049890"/>
          <a:ext cx="3767211" cy="2392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Interoperability between aircraft crews and local law enforcement is critical yet hindered by outdated or incompatible communication tools. Disparate radio systems, noisy intercom setups, and programming complexities undermine coordination in mission-critical scenarios.</a:t>
          </a:r>
        </a:p>
      </dsp:txBody>
      <dsp:txXfrm>
        <a:off x="489717" y="1119955"/>
        <a:ext cx="3627081" cy="2252049"/>
      </dsp:txXfrm>
    </dsp:sp>
    <dsp:sp modelId="{4E0854F5-9AE2-47D1-AE04-1A189C99EAA3}">
      <dsp:nvSpPr>
        <dsp:cNvPr id="0" name=""/>
        <dsp:cNvSpPr/>
      </dsp:nvSpPr>
      <dsp:spPr>
        <a:xfrm>
          <a:off x="4605443" y="652240"/>
          <a:ext cx="3767211" cy="23921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A858A-4EF3-426B-923C-CEC2E3C2E0F7}">
      <dsp:nvSpPr>
        <dsp:cNvPr id="0" name=""/>
        <dsp:cNvSpPr/>
      </dsp:nvSpPr>
      <dsp:spPr>
        <a:xfrm>
          <a:off x="5024022" y="1049890"/>
          <a:ext cx="3767211" cy="23921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Local agencies may rely on legacy equipment, while DoD assets bring advanced capabilities, lacking seamless, reliable communication.</a:t>
          </a:r>
        </a:p>
      </dsp:txBody>
      <dsp:txXfrm>
        <a:off x="5094087" y="1119955"/>
        <a:ext cx="3627081" cy="2252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1DB9B-200E-49A5-A19E-2BFCFFAF7AB3}">
      <dsp:nvSpPr>
        <dsp:cNvPr id="0" name=""/>
        <dsp:cNvSpPr/>
      </dsp:nvSpPr>
      <dsp:spPr>
        <a:xfrm>
          <a:off x="803023" y="561113"/>
          <a:ext cx="899941" cy="8999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C0CD345-DABC-4D9E-A107-5474FBA6D39B}">
      <dsp:nvSpPr>
        <dsp:cNvPr id="0" name=""/>
        <dsp:cNvSpPr/>
      </dsp:nvSpPr>
      <dsp:spPr>
        <a:xfrm>
          <a:off x="101893" y="1921691"/>
          <a:ext cx="2410104"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 General-Purpose Intercoms: Aircraft intercoms typically feature audio ports incompatible with modern radio systems.</a:t>
          </a:r>
        </a:p>
      </dsp:txBody>
      <dsp:txXfrm>
        <a:off x="101893" y="1921691"/>
        <a:ext cx="2410104" cy="1710000"/>
      </dsp:txXfrm>
    </dsp:sp>
    <dsp:sp modelId="{378A3688-7DA1-4D8E-9B16-B079BA016CBE}">
      <dsp:nvSpPr>
        <dsp:cNvPr id="0" name=""/>
        <dsp:cNvSpPr/>
      </dsp:nvSpPr>
      <dsp:spPr>
        <a:xfrm>
          <a:off x="3546121" y="561113"/>
          <a:ext cx="899941" cy="8999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FA6F17-F32C-48C7-8059-24D8D312099A}">
      <dsp:nvSpPr>
        <dsp:cNvPr id="0" name=""/>
        <dsp:cNvSpPr/>
      </dsp:nvSpPr>
      <dsp:spPr>
        <a:xfrm>
          <a:off x="2861975" y="1921691"/>
          <a:ext cx="2268233"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 Multiband Radios Complexity: Programming and managing multiband radios is resource-intensive.</a:t>
          </a:r>
        </a:p>
      </dsp:txBody>
      <dsp:txXfrm>
        <a:off x="2861975" y="1921691"/>
        <a:ext cx="2268233" cy="1710000"/>
      </dsp:txXfrm>
    </dsp:sp>
    <dsp:sp modelId="{B18DE2C1-CFFC-4AD3-8D34-F777258627ED}">
      <dsp:nvSpPr>
        <dsp:cNvPr id="0" name=""/>
        <dsp:cNvSpPr/>
      </dsp:nvSpPr>
      <dsp:spPr>
        <a:xfrm>
          <a:off x="6337111" y="561113"/>
          <a:ext cx="899941" cy="8999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B8A423-DFAC-449B-80DE-436CA7E56D56}">
      <dsp:nvSpPr>
        <dsp:cNvPr id="0" name=""/>
        <dsp:cNvSpPr/>
      </dsp:nvSpPr>
      <dsp:spPr>
        <a:xfrm>
          <a:off x="5480186" y="1921691"/>
          <a:ext cx="2613791" cy="171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en-US" sz="2000" kern="1200" dirty="0"/>
            <a:t>- Communication Noise: Background noise compromises clarity and situational awareness.</a:t>
          </a:r>
        </a:p>
      </dsp:txBody>
      <dsp:txXfrm>
        <a:off x="5480186" y="1921691"/>
        <a:ext cx="2613791" cy="171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CF95D5-9FE1-4A39-B474-3F590067A728}">
      <dsp:nvSpPr>
        <dsp:cNvPr id="0" name=""/>
        <dsp:cNvSpPr/>
      </dsp:nvSpPr>
      <dsp:spPr>
        <a:xfrm>
          <a:off x="0" y="3811"/>
          <a:ext cx="5116068" cy="1318379"/>
        </a:xfrm>
        <a:prstGeom prst="roundRect">
          <a:avLst>
            <a:gd name="adj" fmla="val 10000"/>
          </a:avLst>
        </a:prstGeom>
        <a:solidFill>
          <a:srgbClr val="E63946"/>
        </a:solidFill>
        <a:ln>
          <a:noFill/>
        </a:ln>
        <a:effectLst/>
      </dsp:spPr>
      <dsp:style>
        <a:lnRef idx="0">
          <a:scrgbClr r="0" g="0" b="0"/>
        </a:lnRef>
        <a:fillRef idx="1">
          <a:scrgbClr r="0" g="0" b="0"/>
        </a:fillRef>
        <a:effectRef idx="0">
          <a:scrgbClr r="0" g="0" b="0"/>
        </a:effectRef>
        <a:fontRef idx="minor"/>
      </dsp:style>
    </dsp:sp>
    <dsp:sp modelId="{71D2C677-419E-488E-AD61-DE0244BD1300}">
      <dsp:nvSpPr>
        <dsp:cNvPr id="0" name=""/>
        <dsp:cNvSpPr/>
      </dsp:nvSpPr>
      <dsp:spPr>
        <a:xfrm>
          <a:off x="398809" y="300446"/>
          <a:ext cx="725817" cy="7251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D397F7-9E26-44C3-A5C3-90B2C1B20C07}">
      <dsp:nvSpPr>
        <dsp:cNvPr id="0" name=""/>
        <dsp:cNvSpPr/>
      </dsp:nvSpPr>
      <dsp:spPr>
        <a:xfrm>
          <a:off x="1523437" y="3811"/>
          <a:ext cx="3254082" cy="1319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665" tIns="139665" rIns="139665" bIns="139665" numCol="1" spcCol="1270" anchor="ctr" anchorCtr="0">
          <a:noAutofit/>
        </a:bodyPr>
        <a:lstStyle/>
        <a:p>
          <a:pPr marL="0" lvl="0" indent="0" algn="l" defTabSz="800100">
            <a:lnSpc>
              <a:spcPct val="90000"/>
            </a:lnSpc>
            <a:spcBef>
              <a:spcPct val="0"/>
            </a:spcBef>
            <a:spcAft>
              <a:spcPct val="35000"/>
            </a:spcAft>
            <a:buNone/>
          </a:pPr>
          <a:r>
            <a:rPr lang="en-US" sz="1800" kern="1200" dirty="0"/>
            <a:t>1. Plug-and-Play Simplicity: Rapid deployment with minimal training.</a:t>
          </a:r>
        </a:p>
      </dsp:txBody>
      <dsp:txXfrm>
        <a:off x="1523437" y="3811"/>
        <a:ext cx="3254082" cy="1319668"/>
      </dsp:txXfrm>
    </dsp:sp>
    <dsp:sp modelId="{22904736-8F86-45BB-8246-773AE826309D}">
      <dsp:nvSpPr>
        <dsp:cNvPr id="0" name=""/>
        <dsp:cNvSpPr/>
      </dsp:nvSpPr>
      <dsp:spPr>
        <a:xfrm>
          <a:off x="0" y="1643399"/>
          <a:ext cx="5116068" cy="1318379"/>
        </a:xfrm>
        <a:prstGeom prst="roundRect">
          <a:avLst>
            <a:gd name="adj" fmla="val 10000"/>
          </a:avLst>
        </a:prstGeom>
        <a:solidFill>
          <a:srgbClr val="0073E6"/>
        </a:solidFill>
        <a:ln>
          <a:noFill/>
        </a:ln>
        <a:effectLst/>
      </dsp:spPr>
      <dsp:style>
        <a:lnRef idx="0">
          <a:scrgbClr r="0" g="0" b="0"/>
        </a:lnRef>
        <a:fillRef idx="1">
          <a:scrgbClr r="0" g="0" b="0"/>
        </a:fillRef>
        <a:effectRef idx="0">
          <a:scrgbClr r="0" g="0" b="0"/>
        </a:effectRef>
        <a:fontRef idx="minor"/>
      </dsp:style>
    </dsp:sp>
    <dsp:sp modelId="{9A15E5AC-6AF6-45C4-B0DA-5A7AE4501C33}">
      <dsp:nvSpPr>
        <dsp:cNvPr id="0" name=""/>
        <dsp:cNvSpPr/>
      </dsp:nvSpPr>
      <dsp:spPr>
        <a:xfrm>
          <a:off x="398809" y="1940035"/>
          <a:ext cx="725817" cy="7251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90F13E-AA12-44B6-81D3-27B3E1200994}">
      <dsp:nvSpPr>
        <dsp:cNvPr id="0" name=""/>
        <dsp:cNvSpPr/>
      </dsp:nvSpPr>
      <dsp:spPr>
        <a:xfrm>
          <a:off x="1523437" y="1643399"/>
          <a:ext cx="3254082" cy="1319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665" tIns="139665" rIns="139665" bIns="139665" numCol="1" spcCol="1270" anchor="ctr" anchorCtr="0">
          <a:noAutofit/>
        </a:bodyPr>
        <a:lstStyle/>
        <a:p>
          <a:pPr marL="0" lvl="0" indent="0" algn="l" defTabSz="800100">
            <a:lnSpc>
              <a:spcPct val="90000"/>
            </a:lnSpc>
            <a:spcBef>
              <a:spcPct val="0"/>
            </a:spcBef>
            <a:spcAft>
              <a:spcPct val="35000"/>
            </a:spcAft>
            <a:buNone/>
          </a:pPr>
          <a:r>
            <a:rPr lang="en-US" sz="1800" kern="1200" dirty="0"/>
            <a:t>2. Vendor-Neutral Compatibility: Supports Project 25 (P25) standards and connects IP-based MANET radios with traditional systems.</a:t>
          </a:r>
        </a:p>
      </dsp:txBody>
      <dsp:txXfrm>
        <a:off x="1523437" y="1643399"/>
        <a:ext cx="3254082" cy="1319668"/>
      </dsp:txXfrm>
    </dsp:sp>
    <dsp:sp modelId="{A91FF535-B01A-4AF0-AB36-0A29117F1C41}">
      <dsp:nvSpPr>
        <dsp:cNvPr id="0" name=""/>
        <dsp:cNvSpPr/>
      </dsp:nvSpPr>
      <dsp:spPr>
        <a:xfrm>
          <a:off x="0" y="3282987"/>
          <a:ext cx="5116068" cy="1318379"/>
        </a:xfrm>
        <a:prstGeom prst="roundRect">
          <a:avLst>
            <a:gd name="adj" fmla="val 10000"/>
          </a:avLst>
        </a:prstGeom>
        <a:solidFill>
          <a:srgbClr val="B22222"/>
        </a:solidFill>
        <a:ln>
          <a:noFill/>
        </a:ln>
        <a:effectLst/>
      </dsp:spPr>
      <dsp:style>
        <a:lnRef idx="0">
          <a:scrgbClr r="0" g="0" b="0"/>
        </a:lnRef>
        <a:fillRef idx="1">
          <a:scrgbClr r="0" g="0" b="0"/>
        </a:fillRef>
        <a:effectRef idx="0">
          <a:scrgbClr r="0" g="0" b="0"/>
        </a:effectRef>
        <a:fontRef idx="minor"/>
      </dsp:style>
    </dsp:sp>
    <dsp:sp modelId="{8ADA7B45-397C-43CB-91AE-36D48321DCF9}">
      <dsp:nvSpPr>
        <dsp:cNvPr id="0" name=""/>
        <dsp:cNvSpPr/>
      </dsp:nvSpPr>
      <dsp:spPr>
        <a:xfrm>
          <a:off x="398809" y="3579623"/>
          <a:ext cx="725817" cy="7251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089D63-D753-4983-9608-95EB3E2D4ACD}">
      <dsp:nvSpPr>
        <dsp:cNvPr id="0" name=""/>
        <dsp:cNvSpPr/>
      </dsp:nvSpPr>
      <dsp:spPr>
        <a:xfrm>
          <a:off x="1523437" y="3282987"/>
          <a:ext cx="3254082" cy="1319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665" tIns="139665" rIns="139665" bIns="139665" numCol="1" spcCol="1270" anchor="ctr" anchorCtr="0">
          <a:noAutofit/>
        </a:bodyPr>
        <a:lstStyle/>
        <a:p>
          <a:pPr marL="0" lvl="0" indent="0" algn="l" defTabSz="800100">
            <a:lnSpc>
              <a:spcPct val="90000"/>
            </a:lnSpc>
            <a:spcBef>
              <a:spcPct val="0"/>
            </a:spcBef>
            <a:spcAft>
              <a:spcPct val="35000"/>
            </a:spcAft>
            <a:buNone/>
          </a:pPr>
          <a:r>
            <a:rPr lang="en-US" sz="1800" kern="1200" dirty="0"/>
            <a:t>3. Operational Flexibility: Interfaces with up to 10 radios or intercoms.</a:t>
          </a:r>
        </a:p>
      </dsp:txBody>
      <dsp:txXfrm>
        <a:off x="1523437" y="3282987"/>
        <a:ext cx="3254082" cy="1319668"/>
      </dsp:txXfrm>
    </dsp:sp>
    <dsp:sp modelId="{19C326AA-BBC6-430C-927B-4C0D1C461F7A}">
      <dsp:nvSpPr>
        <dsp:cNvPr id="0" name=""/>
        <dsp:cNvSpPr/>
      </dsp:nvSpPr>
      <dsp:spPr>
        <a:xfrm>
          <a:off x="0" y="4922575"/>
          <a:ext cx="5116068" cy="1318379"/>
        </a:xfrm>
        <a:prstGeom prst="roundRect">
          <a:avLst>
            <a:gd name="adj" fmla="val 10000"/>
          </a:avLst>
        </a:prstGeom>
        <a:solidFill>
          <a:srgbClr val="083D91"/>
        </a:solidFill>
        <a:ln>
          <a:noFill/>
        </a:ln>
        <a:effectLst/>
      </dsp:spPr>
      <dsp:style>
        <a:lnRef idx="0">
          <a:scrgbClr r="0" g="0" b="0"/>
        </a:lnRef>
        <a:fillRef idx="1">
          <a:scrgbClr r="0" g="0" b="0"/>
        </a:fillRef>
        <a:effectRef idx="0">
          <a:scrgbClr r="0" g="0" b="0"/>
        </a:effectRef>
        <a:fontRef idx="minor"/>
      </dsp:style>
    </dsp:sp>
    <dsp:sp modelId="{BAA996F8-4945-46AF-8742-FDF300450C0E}">
      <dsp:nvSpPr>
        <dsp:cNvPr id="0" name=""/>
        <dsp:cNvSpPr/>
      </dsp:nvSpPr>
      <dsp:spPr>
        <a:xfrm>
          <a:off x="398809" y="5219211"/>
          <a:ext cx="725817" cy="7251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236F6A-18F3-4FCC-A107-05AC3E45B901}">
      <dsp:nvSpPr>
        <dsp:cNvPr id="0" name=""/>
        <dsp:cNvSpPr/>
      </dsp:nvSpPr>
      <dsp:spPr>
        <a:xfrm>
          <a:off x="1523437" y="4922575"/>
          <a:ext cx="3254082" cy="1319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665" tIns="139665" rIns="139665" bIns="139665" numCol="1" spcCol="1270" anchor="ctr" anchorCtr="0">
          <a:noAutofit/>
        </a:bodyPr>
        <a:lstStyle/>
        <a:p>
          <a:pPr marL="0" lvl="0" indent="0" algn="l" defTabSz="800100">
            <a:lnSpc>
              <a:spcPct val="90000"/>
            </a:lnSpc>
            <a:spcBef>
              <a:spcPct val="0"/>
            </a:spcBef>
            <a:spcAft>
              <a:spcPct val="35000"/>
            </a:spcAft>
            <a:buNone/>
          </a:pPr>
          <a:r>
            <a:rPr lang="en-US" sz="1800" kern="1200" dirty="0"/>
            <a:t>4. Cost Efficiency: Resilient and minimizes downtime.</a:t>
          </a:r>
        </a:p>
      </dsp:txBody>
      <dsp:txXfrm>
        <a:off x="1523437" y="4922575"/>
        <a:ext cx="3254082" cy="1319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BFA9B-C5DC-4235-BFB2-FC5208481A06}">
      <dsp:nvSpPr>
        <dsp:cNvPr id="0" name=""/>
        <dsp:cNvSpPr/>
      </dsp:nvSpPr>
      <dsp:spPr>
        <a:xfrm>
          <a:off x="0" y="665"/>
          <a:ext cx="5000124"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EF1CDAA-457C-4D34-846E-B8C808648488}">
      <dsp:nvSpPr>
        <dsp:cNvPr id="0" name=""/>
        <dsp:cNvSpPr/>
      </dsp:nvSpPr>
      <dsp:spPr>
        <a:xfrm>
          <a:off x="0" y="665"/>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 Radios from any vendor or frequency. Supports Project 25 (P25) standards and connects IP-based MANET radios with traditional systems.</a:t>
          </a:r>
        </a:p>
      </dsp:txBody>
      <dsp:txXfrm>
        <a:off x="0" y="665"/>
        <a:ext cx="5000124" cy="1090517"/>
      </dsp:txXfrm>
    </dsp:sp>
    <dsp:sp modelId="{01BEEDE5-AD10-4232-94D8-14C9125168F3}">
      <dsp:nvSpPr>
        <dsp:cNvPr id="0" name=""/>
        <dsp:cNvSpPr/>
      </dsp:nvSpPr>
      <dsp:spPr>
        <a:xfrm>
          <a:off x="0" y="1091183"/>
          <a:ext cx="5000124"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EE77BBC-D6EB-4F30-B7A1-FE1EAD37D8AF}">
      <dsp:nvSpPr>
        <dsp:cNvPr id="0" name=""/>
        <dsp:cNvSpPr/>
      </dsp:nvSpPr>
      <dsp:spPr>
        <a:xfrm>
          <a:off x="0" y="1091183"/>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 Military and public safety communication systems.</a:t>
          </a:r>
        </a:p>
      </dsp:txBody>
      <dsp:txXfrm>
        <a:off x="0" y="1091183"/>
        <a:ext cx="5000124" cy="1090517"/>
      </dsp:txXfrm>
    </dsp:sp>
    <dsp:sp modelId="{79667A53-4799-44D3-90A0-B07555473219}">
      <dsp:nvSpPr>
        <dsp:cNvPr id="0" name=""/>
        <dsp:cNvSpPr/>
      </dsp:nvSpPr>
      <dsp:spPr>
        <a:xfrm>
          <a:off x="0" y="2181701"/>
          <a:ext cx="5000124"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9D93799-5799-4DD6-89FF-C7EDE494D870}">
      <dsp:nvSpPr>
        <dsp:cNvPr id="0" name=""/>
        <dsp:cNvSpPr/>
      </dsp:nvSpPr>
      <dsp:spPr>
        <a:xfrm>
          <a:off x="0" y="2181701"/>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 Encrypted/unencrypted channels.</a:t>
          </a:r>
        </a:p>
      </dsp:txBody>
      <dsp:txXfrm>
        <a:off x="0" y="2181701"/>
        <a:ext cx="5000124" cy="1090517"/>
      </dsp:txXfrm>
    </dsp:sp>
    <dsp:sp modelId="{786EAF3D-0213-42B6-9B76-19D8E47F534F}">
      <dsp:nvSpPr>
        <dsp:cNvPr id="0" name=""/>
        <dsp:cNvSpPr/>
      </dsp:nvSpPr>
      <dsp:spPr>
        <a:xfrm>
          <a:off x="0" y="3272218"/>
          <a:ext cx="5000124"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980BACE-C6CB-47AA-85E0-44285B868E61}">
      <dsp:nvSpPr>
        <dsp:cNvPr id="0" name=""/>
        <dsp:cNvSpPr/>
      </dsp:nvSpPr>
      <dsp:spPr>
        <a:xfrm>
          <a:off x="0" y="3272218"/>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 Satellite phones and cell networks. </a:t>
          </a:r>
        </a:p>
      </dsp:txBody>
      <dsp:txXfrm>
        <a:off x="0" y="3272218"/>
        <a:ext cx="5000124" cy="1090517"/>
      </dsp:txXfrm>
    </dsp:sp>
    <dsp:sp modelId="{1AEE3D28-1E3B-46CC-B50B-1B8FB64B179F}">
      <dsp:nvSpPr>
        <dsp:cNvPr id="0" name=""/>
        <dsp:cNvSpPr/>
      </dsp:nvSpPr>
      <dsp:spPr>
        <a:xfrm>
          <a:off x="0" y="4362736"/>
          <a:ext cx="5000124" cy="0"/>
        </a:xfrm>
        <a:prstGeom prst="lin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5761010-BEA6-403B-A72B-61D525B1BC8D}">
      <dsp:nvSpPr>
        <dsp:cNvPr id="0" name=""/>
        <dsp:cNvSpPr/>
      </dsp:nvSpPr>
      <dsp:spPr>
        <a:xfrm>
          <a:off x="0" y="4362736"/>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 Aircraft intercom systems (ICS).</a:t>
          </a:r>
        </a:p>
      </dsp:txBody>
      <dsp:txXfrm>
        <a:off x="0" y="4362736"/>
        <a:ext cx="5000124" cy="1090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E05A7-B41F-4B06-A6C2-4F082B79F2B8}">
      <dsp:nvSpPr>
        <dsp:cNvPr id="0" name=""/>
        <dsp:cNvSpPr/>
      </dsp:nvSpPr>
      <dsp:spPr>
        <a:xfrm>
          <a:off x="0" y="213604"/>
          <a:ext cx="5000124" cy="1390380"/>
        </a:xfrm>
        <a:prstGeom prst="roundRect">
          <a:avLst/>
        </a:prstGeom>
        <a:solidFill>
          <a:srgbClr val="0073E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 Provided by Customer:</a:t>
          </a:r>
        </a:p>
      </dsp:txBody>
      <dsp:txXfrm>
        <a:off x="67873" y="281477"/>
        <a:ext cx="4864378" cy="1254634"/>
      </dsp:txXfrm>
    </dsp:sp>
    <dsp:sp modelId="{92F532BC-9D78-480B-BE8B-0542A3FBDADE}">
      <dsp:nvSpPr>
        <dsp:cNvPr id="0" name=""/>
        <dsp:cNvSpPr/>
      </dsp:nvSpPr>
      <dsp:spPr>
        <a:xfrm>
          <a:off x="0" y="1603984"/>
          <a:ext cx="5000124"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Power source preference.</a:t>
          </a:r>
        </a:p>
        <a:p>
          <a:pPr marL="228600" lvl="1" indent="-228600" algn="l" defTabSz="1200150">
            <a:lnSpc>
              <a:spcPct val="90000"/>
            </a:lnSpc>
            <a:spcBef>
              <a:spcPct val="0"/>
            </a:spcBef>
            <a:spcAft>
              <a:spcPct val="20000"/>
            </a:spcAft>
            <a:buChar char="•"/>
          </a:pPr>
          <a:r>
            <a:rPr lang="en-US" sz="2700" kern="1200"/>
            <a:t>Radio/intercom manufacturer and model information.</a:t>
          </a:r>
        </a:p>
      </dsp:txBody>
      <dsp:txXfrm>
        <a:off x="0" y="1603984"/>
        <a:ext cx="5000124" cy="1304100"/>
      </dsp:txXfrm>
    </dsp:sp>
    <dsp:sp modelId="{6B9F4164-43CE-46DB-BB43-31FCFF1F90B7}">
      <dsp:nvSpPr>
        <dsp:cNvPr id="0" name=""/>
        <dsp:cNvSpPr/>
      </dsp:nvSpPr>
      <dsp:spPr>
        <a:xfrm>
          <a:off x="0" y="2908085"/>
          <a:ext cx="5000124" cy="1390380"/>
        </a:xfrm>
        <a:prstGeom prst="roundRect">
          <a:avLst/>
        </a:prstGeom>
        <a:solidFill>
          <a:srgbClr val="B2222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 Government-Furnished Equipment:</a:t>
          </a:r>
        </a:p>
      </dsp:txBody>
      <dsp:txXfrm>
        <a:off x="67873" y="2975958"/>
        <a:ext cx="4864378" cy="1254634"/>
      </dsp:txXfrm>
    </dsp:sp>
    <dsp:sp modelId="{E7C8A90D-ED14-4287-84EA-9D681F0B203B}">
      <dsp:nvSpPr>
        <dsp:cNvPr id="0" name=""/>
        <dsp:cNvSpPr/>
      </dsp:nvSpPr>
      <dsp:spPr>
        <a:xfrm>
          <a:off x="0" y="4298465"/>
          <a:ext cx="5000124" cy="9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75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External antennas.</a:t>
          </a:r>
        </a:p>
        <a:p>
          <a:pPr marL="228600" lvl="1" indent="-228600" algn="l" defTabSz="1200150">
            <a:lnSpc>
              <a:spcPct val="90000"/>
            </a:lnSpc>
            <a:spcBef>
              <a:spcPct val="0"/>
            </a:spcBef>
            <a:spcAft>
              <a:spcPct val="20000"/>
            </a:spcAft>
            <a:buChar char="•"/>
          </a:pPr>
          <a:r>
            <a:rPr lang="en-US" sz="2700" kern="1200"/>
            <a:t>Installation support.</a:t>
          </a:r>
        </a:p>
      </dsp:txBody>
      <dsp:txXfrm>
        <a:off x="0" y="4298465"/>
        <a:ext cx="5000124" cy="9418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6BF25-E79E-4550-83D2-7914B8C7EEC7}">
      <dsp:nvSpPr>
        <dsp:cNvPr id="0" name=""/>
        <dsp:cNvSpPr/>
      </dsp:nvSpPr>
      <dsp:spPr>
        <a:xfrm>
          <a:off x="49506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Pilatus Business Aircraft Ltd.</a:t>
          </a:r>
        </a:p>
      </dsp:txBody>
      <dsp:txXfrm>
        <a:off x="495061" y="645"/>
        <a:ext cx="2262336" cy="1357401"/>
      </dsp:txXfrm>
    </dsp:sp>
    <dsp:sp modelId="{04A093B5-07F7-4C95-826F-2934C63AA3CF}">
      <dsp:nvSpPr>
        <dsp:cNvPr id="0" name=""/>
        <dsp:cNvSpPr/>
      </dsp:nvSpPr>
      <dsp:spPr>
        <a:xfrm>
          <a:off x="298363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U.S. Army National Guard (Counterdrug and ISR units).</a:t>
          </a:r>
        </a:p>
      </dsp:txBody>
      <dsp:txXfrm>
        <a:off x="2983631" y="645"/>
        <a:ext cx="2262336" cy="1357401"/>
      </dsp:txXfrm>
    </dsp:sp>
    <dsp:sp modelId="{08A9D4F8-FE87-4022-A76C-C283180C6C9C}">
      <dsp:nvSpPr>
        <dsp:cNvPr id="0" name=""/>
        <dsp:cNvSpPr/>
      </dsp:nvSpPr>
      <dsp:spPr>
        <a:xfrm>
          <a:off x="5472201" y="645"/>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Texas Department of Public Safety.</a:t>
          </a:r>
        </a:p>
      </dsp:txBody>
      <dsp:txXfrm>
        <a:off x="5472201" y="645"/>
        <a:ext cx="2262336" cy="1357401"/>
      </dsp:txXfrm>
    </dsp:sp>
    <dsp:sp modelId="{E2AAB3BC-EBBD-4107-979F-1914B565951C}">
      <dsp:nvSpPr>
        <dsp:cNvPr id="0" name=""/>
        <dsp:cNvSpPr/>
      </dsp:nvSpPr>
      <dsp:spPr>
        <a:xfrm>
          <a:off x="49506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Air National Guard (C-26 Aircraft).</a:t>
          </a:r>
        </a:p>
      </dsp:txBody>
      <dsp:txXfrm>
        <a:off x="495061" y="1584280"/>
        <a:ext cx="2262336" cy="1357401"/>
      </dsp:txXfrm>
    </dsp:sp>
    <dsp:sp modelId="{C82E344D-B4B8-443E-944F-2758B576B72B}">
      <dsp:nvSpPr>
        <dsp:cNvPr id="0" name=""/>
        <dsp:cNvSpPr/>
      </dsp:nvSpPr>
      <dsp:spPr>
        <a:xfrm>
          <a:off x="298363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U.S. Marshals Service.</a:t>
          </a:r>
        </a:p>
      </dsp:txBody>
      <dsp:txXfrm>
        <a:off x="2983631" y="1584280"/>
        <a:ext cx="2262336" cy="1357401"/>
      </dsp:txXfrm>
    </dsp:sp>
    <dsp:sp modelId="{C22ADE10-3B08-49D3-82A2-0A4661ED2852}">
      <dsp:nvSpPr>
        <dsp:cNvPr id="0" name=""/>
        <dsp:cNvSpPr/>
      </dsp:nvSpPr>
      <dsp:spPr>
        <a:xfrm>
          <a:off x="5472201" y="1584280"/>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DOJ</a:t>
          </a:r>
        </a:p>
      </dsp:txBody>
      <dsp:txXfrm>
        <a:off x="5472201" y="1584280"/>
        <a:ext cx="2262336" cy="1357401"/>
      </dsp:txXfrm>
    </dsp:sp>
    <dsp:sp modelId="{0010983B-0FAF-4BA9-A04D-6BF1C922AB47}">
      <dsp:nvSpPr>
        <dsp:cNvPr id="0" name=""/>
        <dsp:cNvSpPr/>
      </dsp:nvSpPr>
      <dsp:spPr>
        <a:xfrm>
          <a:off x="1739346" y="3167916"/>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 TBI</a:t>
          </a:r>
        </a:p>
      </dsp:txBody>
      <dsp:txXfrm>
        <a:off x="1739346" y="3167916"/>
        <a:ext cx="2262336" cy="1357401"/>
      </dsp:txXfrm>
    </dsp:sp>
    <dsp:sp modelId="{363E2A95-FFFB-4F7D-8966-DB14636A95F2}">
      <dsp:nvSpPr>
        <dsp:cNvPr id="0" name=""/>
        <dsp:cNvSpPr/>
      </dsp:nvSpPr>
      <dsp:spPr>
        <a:xfrm>
          <a:off x="4227916" y="3167916"/>
          <a:ext cx="2262336" cy="13574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-FEMA</a:t>
          </a:r>
        </a:p>
      </dsp:txBody>
      <dsp:txXfrm>
        <a:off x="4227916" y="3167916"/>
        <a:ext cx="2262336" cy="13574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18FB8-6D9F-422D-80FC-48AB5E6EFF0D}">
      <dsp:nvSpPr>
        <dsp:cNvPr id="0" name=""/>
        <dsp:cNvSpPr/>
      </dsp:nvSpPr>
      <dsp:spPr>
        <a:xfrm>
          <a:off x="1645920" y="1414"/>
          <a:ext cx="6583680" cy="14497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42" tIns="368230" rIns="127742" bIns="368230" numCol="1" spcCol="1270" anchor="ctr" anchorCtr="0">
          <a:noAutofit/>
        </a:bodyPr>
        <a:lstStyle/>
        <a:p>
          <a:pPr marL="0" lvl="0" indent="0" algn="l" defTabSz="1066800">
            <a:lnSpc>
              <a:spcPct val="90000"/>
            </a:lnSpc>
            <a:spcBef>
              <a:spcPct val="0"/>
            </a:spcBef>
            <a:spcAft>
              <a:spcPct val="35000"/>
            </a:spcAft>
            <a:buNone/>
          </a:pPr>
          <a:r>
            <a:rPr lang="en-US" sz="2400" kern="1200"/>
            <a:t>- 24/7 Support: Phone or email assistance anytime.</a:t>
          </a:r>
        </a:p>
      </dsp:txBody>
      <dsp:txXfrm>
        <a:off x="1645920" y="1414"/>
        <a:ext cx="6583680" cy="1449722"/>
      </dsp:txXfrm>
    </dsp:sp>
    <dsp:sp modelId="{223A9BB3-CA73-4E0C-B152-6DE0296DF744}">
      <dsp:nvSpPr>
        <dsp:cNvPr id="0" name=""/>
        <dsp:cNvSpPr/>
      </dsp:nvSpPr>
      <dsp:spPr>
        <a:xfrm>
          <a:off x="0" y="1414"/>
          <a:ext cx="1645920" cy="144972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097" tIns="143200" rIns="87097" bIns="143200" numCol="1" spcCol="1270" anchor="ctr" anchorCtr="0">
          <a:noAutofit/>
        </a:bodyPr>
        <a:lstStyle/>
        <a:p>
          <a:pPr marL="0" lvl="0" indent="0" algn="ctr" defTabSz="1244600">
            <a:lnSpc>
              <a:spcPct val="90000"/>
            </a:lnSpc>
            <a:spcBef>
              <a:spcPct val="0"/>
            </a:spcBef>
            <a:spcAft>
              <a:spcPct val="35000"/>
            </a:spcAft>
            <a:buNone/>
          </a:pPr>
          <a:r>
            <a:rPr lang="en-US" sz="2800" kern="1200"/>
            <a:t>Phone or email</a:t>
          </a:r>
        </a:p>
      </dsp:txBody>
      <dsp:txXfrm>
        <a:off x="0" y="1414"/>
        <a:ext cx="1645920" cy="1449722"/>
      </dsp:txXfrm>
    </dsp:sp>
    <dsp:sp modelId="{3DFB617A-C958-40F7-AD24-1F9009ACA7C2}">
      <dsp:nvSpPr>
        <dsp:cNvPr id="0" name=""/>
        <dsp:cNvSpPr/>
      </dsp:nvSpPr>
      <dsp:spPr>
        <a:xfrm>
          <a:off x="1645920" y="1538120"/>
          <a:ext cx="6583680" cy="14497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42" tIns="368230" rIns="127742" bIns="368230" numCol="1" spcCol="1270" anchor="ctr" anchorCtr="0">
          <a:noAutofit/>
        </a:bodyPr>
        <a:lstStyle/>
        <a:p>
          <a:pPr marL="0" lvl="0" indent="0" algn="l" defTabSz="1066800">
            <a:lnSpc>
              <a:spcPct val="90000"/>
            </a:lnSpc>
            <a:spcBef>
              <a:spcPct val="0"/>
            </a:spcBef>
            <a:spcAft>
              <a:spcPct val="35000"/>
            </a:spcAft>
            <a:buNone/>
          </a:pPr>
          <a:r>
            <a:rPr lang="en-US" sz="2400" kern="1200"/>
            <a:t>- Custom Solutions: Cable development and field evaluation units.</a:t>
          </a:r>
        </a:p>
      </dsp:txBody>
      <dsp:txXfrm>
        <a:off x="1645920" y="1538120"/>
        <a:ext cx="6583680" cy="1449722"/>
      </dsp:txXfrm>
    </dsp:sp>
    <dsp:sp modelId="{2CC0F9F5-4E3D-4F6D-8505-DA401C7286BE}">
      <dsp:nvSpPr>
        <dsp:cNvPr id="0" name=""/>
        <dsp:cNvSpPr/>
      </dsp:nvSpPr>
      <dsp:spPr>
        <a:xfrm>
          <a:off x="0" y="1538120"/>
          <a:ext cx="1645920" cy="144972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097" tIns="143200" rIns="87097" bIns="143200" numCol="1" spcCol="1270" anchor="ctr" anchorCtr="0">
          <a:noAutofit/>
        </a:bodyPr>
        <a:lstStyle/>
        <a:p>
          <a:pPr marL="0" lvl="0" indent="0" algn="ctr" defTabSz="1244600">
            <a:lnSpc>
              <a:spcPct val="90000"/>
            </a:lnSpc>
            <a:spcBef>
              <a:spcPct val="0"/>
            </a:spcBef>
            <a:spcAft>
              <a:spcPct val="35000"/>
            </a:spcAft>
            <a:buNone/>
          </a:pPr>
          <a:r>
            <a:rPr lang="en-US" sz="2800" kern="1200"/>
            <a:t>Cable</a:t>
          </a:r>
        </a:p>
      </dsp:txBody>
      <dsp:txXfrm>
        <a:off x="0" y="1538120"/>
        <a:ext cx="1645920" cy="1449722"/>
      </dsp:txXfrm>
    </dsp:sp>
    <dsp:sp modelId="{B685A726-5DD4-4A72-BB85-EBF0FFCCD651}">
      <dsp:nvSpPr>
        <dsp:cNvPr id="0" name=""/>
        <dsp:cNvSpPr/>
      </dsp:nvSpPr>
      <dsp:spPr>
        <a:xfrm>
          <a:off x="1645920" y="3074826"/>
          <a:ext cx="6583680" cy="14497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742" tIns="368230" rIns="127742" bIns="368230" numCol="1" spcCol="1270" anchor="ctr" anchorCtr="0">
          <a:noAutofit/>
        </a:bodyPr>
        <a:lstStyle/>
        <a:p>
          <a:pPr marL="0" lvl="0" indent="0" algn="l" defTabSz="1066800">
            <a:lnSpc>
              <a:spcPct val="90000"/>
            </a:lnSpc>
            <a:spcBef>
              <a:spcPct val="0"/>
            </a:spcBef>
            <a:spcAft>
              <a:spcPct val="35000"/>
            </a:spcAft>
            <a:buNone/>
          </a:pPr>
          <a:r>
            <a:rPr lang="en-US" sz="2400" kern="1200"/>
            <a:t>- Proven in the Field: Demo units showcase capabilities.</a:t>
          </a:r>
        </a:p>
      </dsp:txBody>
      <dsp:txXfrm>
        <a:off x="1645920" y="3074826"/>
        <a:ext cx="6583680" cy="1449722"/>
      </dsp:txXfrm>
    </dsp:sp>
    <dsp:sp modelId="{4DD226DA-1A9C-4C91-88F9-10BB4905E007}">
      <dsp:nvSpPr>
        <dsp:cNvPr id="0" name=""/>
        <dsp:cNvSpPr/>
      </dsp:nvSpPr>
      <dsp:spPr>
        <a:xfrm>
          <a:off x="0" y="3074826"/>
          <a:ext cx="1645920" cy="1449722"/>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097" tIns="143200" rIns="87097" bIns="143200" numCol="1" spcCol="1270" anchor="ctr" anchorCtr="0">
          <a:noAutofit/>
        </a:bodyPr>
        <a:lstStyle/>
        <a:p>
          <a:pPr marL="0" lvl="0" indent="0" algn="ctr" defTabSz="1244600">
            <a:lnSpc>
              <a:spcPct val="90000"/>
            </a:lnSpc>
            <a:spcBef>
              <a:spcPct val="0"/>
            </a:spcBef>
            <a:spcAft>
              <a:spcPct val="35000"/>
            </a:spcAft>
            <a:buNone/>
          </a:pPr>
          <a:r>
            <a:rPr lang="en-US" sz="2800" kern="1200"/>
            <a:t>Demo</a:t>
          </a:r>
        </a:p>
      </dsp:txBody>
      <dsp:txXfrm>
        <a:off x="0" y="3074826"/>
        <a:ext cx="1645920" cy="144972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hyperlink" Target="http://www.c-at.com/" TargetMode="External"/><Relationship Id="rId2" Type="http://schemas.openxmlformats.org/officeDocument/2006/relationships/hyperlink" Target="mailto:psandy@c-at.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479160" y="390525"/>
            <a:ext cx="8182230" cy="1510301"/>
          </a:xfrm>
        </p:spPr>
        <p:txBody>
          <a:bodyPr anchor="ctr">
            <a:normAutofit/>
          </a:bodyPr>
          <a:lstStyle/>
          <a:p>
            <a:r>
              <a:rPr lang="en-US" sz="5700" dirty="0">
                <a:solidFill>
                  <a:srgbClr val="FFFFFF"/>
                </a:solidFill>
              </a:rPr>
              <a:t>ICRI Brief</a:t>
            </a:r>
          </a:p>
        </p:txBody>
      </p:sp>
      <p:sp>
        <p:nvSpPr>
          <p:cNvPr id="3" name="Subtitle 2"/>
          <p:cNvSpPr>
            <a:spLocks noGrp="1"/>
          </p:cNvSpPr>
          <p:nvPr>
            <p:ph type="subTitle" idx="1"/>
          </p:nvPr>
        </p:nvSpPr>
        <p:spPr>
          <a:xfrm>
            <a:off x="2171700" y="1900826"/>
            <a:ext cx="4797153" cy="662542"/>
          </a:xfrm>
        </p:spPr>
        <p:txBody>
          <a:bodyPr anchor="ctr">
            <a:noAutofit/>
          </a:bodyPr>
          <a:lstStyle/>
          <a:p>
            <a:pPr>
              <a:lnSpc>
                <a:spcPct val="90000"/>
              </a:lnSpc>
            </a:pPr>
            <a:r>
              <a:rPr lang="en-US" sz="2800" b="1" dirty="0">
                <a:solidFill>
                  <a:srgbClr val="FFFFFF"/>
                </a:solidFill>
              </a:rPr>
              <a:t>Enhancing Aircraft-Law Enforcement </a:t>
            </a:r>
            <a:r>
              <a:rPr lang="en-US" sz="2600" b="1" dirty="0">
                <a:solidFill>
                  <a:srgbClr val="FFFFFF"/>
                </a:solidFill>
              </a:rPr>
              <a:t>Communications</a:t>
            </a:r>
          </a:p>
        </p:txBody>
      </p:sp>
      <p:sp>
        <p:nvSpPr>
          <p:cNvPr id="14" name="sketch line">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80654" y="1753266"/>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ogo with blue and red text&#10;&#10;Description automatically generated">
            <a:extLst>
              <a:ext uri="{FF2B5EF4-FFF2-40B4-BE49-F238E27FC236}">
                <a16:creationId xmlns:a16="http://schemas.microsoft.com/office/drawing/2014/main" id="{EC1D0D17-BC63-E7D8-1451-598196DA8AF8}"/>
              </a:ext>
            </a:extLst>
          </p:cNvPr>
          <p:cNvPicPr>
            <a:picLocks noChangeAspect="1"/>
          </p:cNvPicPr>
          <p:nvPr/>
        </p:nvPicPr>
        <p:blipFill>
          <a:blip r:embed="rId2"/>
          <a:stretch>
            <a:fillRect/>
          </a:stretch>
        </p:blipFill>
        <p:spPr>
          <a:xfrm>
            <a:off x="1178119" y="3067050"/>
            <a:ext cx="6785475" cy="3019537"/>
          </a:xfrm>
          <a:prstGeom prst="rect">
            <a:avLst/>
          </a:prstGeom>
        </p:spPr>
      </p:pic>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2700">
                <a:solidFill>
                  <a:srgbClr val="FFFFFF"/>
                </a:solidFill>
              </a:rPr>
              <a:t>Requirements for Operation</a:t>
            </a:r>
          </a:p>
        </p:txBody>
      </p:sp>
      <p:graphicFrame>
        <p:nvGraphicFramePr>
          <p:cNvPr id="5" name="Content Placeholder 2">
            <a:extLst>
              <a:ext uri="{FF2B5EF4-FFF2-40B4-BE49-F238E27FC236}">
                <a16:creationId xmlns:a16="http://schemas.microsoft.com/office/drawing/2014/main" id="{6582E52B-2578-9FDF-49A0-64489B75BC1C}"/>
              </a:ext>
            </a:extLst>
          </p:cNvPr>
          <p:cNvGraphicFramePr>
            <a:graphicFrameLocks noGrp="1"/>
          </p:cNvGraphicFramePr>
          <p:nvPr>
            <p:ph idx="1"/>
            <p:extLst>
              <p:ext uri="{D42A27DB-BD31-4B8C-83A1-F6EECF244321}">
                <p14:modId xmlns:p14="http://schemas.microsoft.com/office/powerpoint/2010/main" val="115999416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Trusted by Leading Agencies</a:t>
            </a:r>
          </a:p>
        </p:txBody>
      </p:sp>
      <p:graphicFrame>
        <p:nvGraphicFramePr>
          <p:cNvPr id="5" name="Content Placeholder 2">
            <a:extLst>
              <a:ext uri="{FF2B5EF4-FFF2-40B4-BE49-F238E27FC236}">
                <a16:creationId xmlns:a16="http://schemas.microsoft.com/office/drawing/2014/main" id="{31752A67-BB83-E696-423C-5B55BA3980A0}"/>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Commitment to Excellence</a:t>
            </a:r>
          </a:p>
        </p:txBody>
      </p:sp>
      <p:graphicFrame>
        <p:nvGraphicFramePr>
          <p:cNvPr id="5" name="Content Placeholder 2">
            <a:extLst>
              <a:ext uri="{FF2B5EF4-FFF2-40B4-BE49-F238E27FC236}">
                <a16:creationId xmlns:a16="http://schemas.microsoft.com/office/drawing/2014/main" id="{2D2711EB-7E48-06EE-326D-731755F94362}"/>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Contact Information</a:t>
            </a:r>
          </a:p>
        </p:txBody>
      </p:sp>
      <p:sp>
        <p:nvSpPr>
          <p:cNvPr id="3" name="Content Placeholder 2"/>
          <p:cNvSpPr>
            <a:spLocks noGrp="1"/>
          </p:cNvSpPr>
          <p:nvPr>
            <p:ph idx="1"/>
          </p:nvPr>
        </p:nvSpPr>
        <p:spPr/>
        <p:txBody>
          <a:bodyPr>
            <a:normAutofit fontScale="92500" lnSpcReduction="20000"/>
          </a:bodyPr>
          <a:lstStyle/>
          <a:p>
            <a:r>
              <a:rPr dirty="0"/>
              <a:t>For more information or to schedule a demo, contact:</a:t>
            </a:r>
          </a:p>
          <a:p>
            <a:pPr marL="0" indent="0" algn="ctr">
              <a:buNone/>
            </a:pPr>
            <a:r>
              <a:rPr dirty="0"/>
              <a:t>Perry Sandy</a:t>
            </a:r>
          </a:p>
          <a:p>
            <a:pPr marL="0" indent="0" algn="ctr">
              <a:buNone/>
            </a:pPr>
            <a:r>
              <a:rPr dirty="0"/>
              <a:t>Communications-Applied Technology</a:t>
            </a:r>
            <a:endParaRPr lang="en-US" dirty="0"/>
          </a:p>
          <a:p>
            <a:pPr marL="0" indent="0" algn="ctr">
              <a:buNone/>
            </a:pPr>
            <a:r>
              <a:rPr lang="en-US" dirty="0"/>
              <a:t>11250 Roger Bacon Drive – Suite 14</a:t>
            </a:r>
          </a:p>
          <a:p>
            <a:pPr marL="0" indent="0" algn="ctr">
              <a:buNone/>
            </a:pPr>
            <a:r>
              <a:rPr lang="en-US" dirty="0"/>
              <a:t>Reston, VA 20190</a:t>
            </a:r>
          </a:p>
          <a:p>
            <a:pPr marL="0" indent="0" algn="ctr">
              <a:buNone/>
            </a:pPr>
            <a:r>
              <a:rPr lang="en-US" dirty="0"/>
              <a:t>703-481-0068</a:t>
            </a:r>
          </a:p>
          <a:p>
            <a:pPr marL="0" indent="0" algn="ctr">
              <a:buNone/>
            </a:pPr>
            <a:r>
              <a:rPr lang="en-US" dirty="0">
                <a:hlinkClick r:id="rId2"/>
              </a:rPr>
              <a:t>psandy@c-at.com</a:t>
            </a:r>
            <a:endParaRPr lang="en-US" dirty="0"/>
          </a:p>
          <a:p>
            <a:pPr marL="0" indent="0" algn="ctr">
              <a:buNone/>
            </a:pPr>
            <a:r>
              <a:rPr lang="en-US" dirty="0">
                <a:hlinkClick r:id="rId3"/>
              </a:rPr>
              <a:t>www.c-at.com</a:t>
            </a:r>
            <a:endParaRPr lang="en-US" dirty="0"/>
          </a:p>
          <a:p>
            <a:pPr marL="0" indent="0" algn="ctr">
              <a:buNone/>
            </a:pPr>
            <a:r>
              <a:rPr lang="en-US" dirty="0"/>
              <a:t>CAGE Code: 0EEY2, TIN 54-1215868</a:t>
            </a:r>
          </a:p>
          <a:p>
            <a:pPr marL="0" indent="0" algn="ctr">
              <a:buNone/>
            </a:pPr>
            <a:endParaRPr lang="en-US" dirty="0"/>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62114" y="0"/>
            <a:ext cx="3072908"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486646" y="-3486043"/>
            <a:ext cx="2170709" cy="9144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37673" y="348865"/>
            <a:ext cx="7288583" cy="1576446"/>
          </a:xfrm>
        </p:spPr>
        <p:txBody>
          <a:bodyPr anchor="ctr">
            <a:normAutofit/>
          </a:bodyPr>
          <a:lstStyle/>
          <a:p>
            <a:r>
              <a:rPr lang="en-US" sz="3500">
                <a:solidFill>
                  <a:srgbClr val="FFFFFF"/>
                </a:solidFill>
              </a:rPr>
              <a:t>The Challenge</a:t>
            </a:r>
          </a:p>
        </p:txBody>
      </p:sp>
      <p:graphicFrame>
        <p:nvGraphicFramePr>
          <p:cNvPr id="5" name="Content Placeholder 2">
            <a:extLst>
              <a:ext uri="{FF2B5EF4-FFF2-40B4-BE49-F238E27FC236}">
                <a16:creationId xmlns:a16="http://schemas.microsoft.com/office/drawing/2014/main" id="{6E1122A0-3DE0-8356-1F90-361B89E91751}"/>
              </a:ext>
            </a:extLst>
          </p:cNvPr>
          <p:cNvGraphicFramePr>
            <a:graphicFrameLocks noGrp="1"/>
          </p:cNvGraphicFramePr>
          <p:nvPr>
            <p:ph idx="1"/>
            <p:extLst>
              <p:ext uri="{D42A27DB-BD31-4B8C-83A1-F6EECF244321}">
                <p14:modId xmlns:p14="http://schemas.microsoft.com/office/powerpoint/2010/main" val="4207978286"/>
              </p:ext>
            </p:extLst>
          </p:nvPr>
        </p:nvGraphicFramePr>
        <p:xfrm>
          <a:off x="126609" y="2615979"/>
          <a:ext cx="8792307" cy="4094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The Problem</a:t>
            </a:r>
          </a:p>
        </p:txBody>
      </p:sp>
      <p:graphicFrame>
        <p:nvGraphicFramePr>
          <p:cNvPr id="5" name="Content Placeholder 2">
            <a:extLst>
              <a:ext uri="{FF2B5EF4-FFF2-40B4-BE49-F238E27FC236}">
                <a16:creationId xmlns:a16="http://schemas.microsoft.com/office/drawing/2014/main" id="{408C8A4E-E51E-50DB-2F53-DEC68E03C9E4}"/>
              </a:ext>
            </a:extLst>
          </p:cNvPr>
          <p:cNvGraphicFramePr>
            <a:graphicFrameLocks noGrp="1"/>
          </p:cNvGraphicFramePr>
          <p:nvPr>
            <p:ph idx="1"/>
            <p:extLst>
              <p:ext uri="{D42A27DB-BD31-4B8C-83A1-F6EECF244321}">
                <p14:modId xmlns:p14="http://schemas.microsoft.com/office/powerpoint/2010/main" val="2967577358"/>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14166"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08608"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66344" y="1161288"/>
            <a:ext cx="2702052" cy="4526280"/>
          </a:xfrm>
        </p:spPr>
        <p:txBody>
          <a:bodyPr>
            <a:normAutofit/>
          </a:bodyPr>
          <a:lstStyle/>
          <a:p>
            <a:r>
              <a:rPr lang="en-US" sz="3500" dirty="0"/>
              <a:t>The ICRI Advantage: </a:t>
            </a:r>
            <a:br>
              <a:rPr lang="en-US" sz="3500" dirty="0"/>
            </a:br>
            <a:r>
              <a:rPr lang="en-US" sz="3500" dirty="0"/>
              <a:t>Tactical and Cost-Effective</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CC91FA63-2719-5EEB-3377-0233CD92BCCB}"/>
              </a:ext>
            </a:extLst>
          </p:cNvPr>
          <p:cNvGraphicFramePr>
            <a:graphicFrameLocks noGrp="1"/>
          </p:cNvGraphicFramePr>
          <p:nvPr>
            <p:ph idx="1"/>
            <p:extLst>
              <p:ext uri="{D42A27DB-BD31-4B8C-83A1-F6EECF244321}">
                <p14:modId xmlns:p14="http://schemas.microsoft.com/office/powerpoint/2010/main" val="3610410955"/>
              </p:ext>
            </p:extLst>
          </p:nvPr>
        </p:nvGraphicFramePr>
        <p:xfrm>
          <a:off x="3634740" y="351692"/>
          <a:ext cx="5116068" cy="6246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a plan on water">
            <a:extLst>
              <a:ext uri="{FF2B5EF4-FFF2-40B4-BE49-F238E27FC236}">
                <a16:creationId xmlns:a16="http://schemas.microsoft.com/office/drawing/2014/main" id="{F6B51AF8-48C9-1DB8-972F-2F4E6F72CB31}"/>
              </a:ext>
            </a:extLst>
          </p:cNvPr>
          <p:cNvPicPr>
            <a:picLocks noChangeAspect="1"/>
          </p:cNvPicPr>
          <p:nvPr/>
        </p:nvPicPr>
        <p:blipFill>
          <a:blip r:embed="rId2"/>
          <a:srcRect l="44562" r="16092"/>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86487" y="405685"/>
            <a:ext cx="4098726" cy="1559301"/>
          </a:xfrm>
        </p:spPr>
        <p:txBody>
          <a:bodyPr>
            <a:normAutofit/>
          </a:bodyPr>
          <a:lstStyle/>
          <a:p>
            <a:r>
              <a:rPr lang="en-US" sz="3500"/>
              <a:t>Example Use Case</a:t>
            </a:r>
          </a:p>
        </p:txBody>
      </p:sp>
      <p:sp>
        <p:nvSpPr>
          <p:cNvPr id="3" name="Content Placeholder 2"/>
          <p:cNvSpPr>
            <a:spLocks noGrp="1"/>
          </p:cNvSpPr>
          <p:nvPr>
            <p:ph idx="1"/>
          </p:nvPr>
        </p:nvSpPr>
        <p:spPr>
          <a:xfrm>
            <a:off x="4360985" y="2370671"/>
            <a:ext cx="4642338" cy="4081644"/>
          </a:xfrm>
        </p:spPr>
        <p:txBody>
          <a:bodyPr anchor="ctr">
            <a:normAutofit/>
          </a:bodyPr>
          <a:lstStyle/>
          <a:p>
            <a:r>
              <a:rPr lang="en-US" sz="2000" dirty="0"/>
              <a:t>A Pilatus aircraft conducting ISR transmits real-time updates to local police:</a:t>
            </a:r>
          </a:p>
          <a:p>
            <a:r>
              <a:rPr lang="en-US" sz="2000" dirty="0"/>
              <a:t>- Aircraft Crew: 'Suspect heading southwest.'</a:t>
            </a:r>
          </a:p>
          <a:p>
            <a:r>
              <a:rPr lang="en-US" sz="2000" dirty="0"/>
              <a:t>- Law Enforcement: 'Copy that, loud and clear.'</a:t>
            </a:r>
          </a:p>
          <a:p>
            <a:endParaRPr lang="en-US" sz="2000" dirty="0"/>
          </a:p>
          <a:p>
            <a:r>
              <a:rPr lang="en-US" sz="2000" b="1" dirty="0"/>
              <a:t>With the ICRI, clarity and coordination are assured.</a:t>
            </a:r>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lane flying through the air&#10;&#10;Description automatically generated">
            <a:extLst>
              <a:ext uri="{FF2B5EF4-FFF2-40B4-BE49-F238E27FC236}">
                <a16:creationId xmlns:a16="http://schemas.microsoft.com/office/drawing/2014/main" id="{C0C99652-EA45-ECAA-BC45-C4D64378EE74}"/>
              </a:ext>
            </a:extLst>
          </p:cNvPr>
          <p:cNvPicPr>
            <a:picLocks noChangeAspect="1"/>
          </p:cNvPicPr>
          <p:nvPr/>
        </p:nvPicPr>
        <p:blipFill>
          <a:blip r:embed="rId2"/>
          <a:stretch>
            <a:fillRect/>
          </a:stretch>
        </p:blipFill>
        <p:spPr>
          <a:xfrm>
            <a:off x="342900" y="479201"/>
            <a:ext cx="8458200" cy="5899598"/>
          </a:xfrm>
          <a:prstGeom prst="rect">
            <a:avLst/>
          </a:prstGeom>
        </p:spPr>
      </p:pic>
    </p:spTree>
    <p:extLst>
      <p:ext uri="{BB962C8B-B14F-4D97-AF65-F5344CB8AC3E}">
        <p14:creationId xmlns:p14="http://schemas.microsoft.com/office/powerpoint/2010/main" val="56090771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502020"/>
            <a:ext cx="3992787" cy="1642970"/>
          </a:xfrm>
        </p:spPr>
        <p:txBody>
          <a:bodyPr anchor="b">
            <a:normAutofit/>
          </a:bodyPr>
          <a:lstStyle/>
          <a:p>
            <a:r>
              <a:rPr lang="en-US" sz="3500" dirty="0"/>
              <a:t>Connection Diagram</a:t>
            </a:r>
          </a:p>
        </p:txBody>
      </p:sp>
      <p:sp>
        <p:nvSpPr>
          <p:cNvPr id="27" name="Content Placeholder 2"/>
          <p:cNvSpPr>
            <a:spLocks noGrp="1"/>
          </p:cNvSpPr>
          <p:nvPr>
            <p:ph idx="1"/>
          </p:nvPr>
        </p:nvSpPr>
        <p:spPr>
          <a:xfrm>
            <a:off x="858692" y="2405894"/>
            <a:ext cx="3986392" cy="3535083"/>
          </a:xfrm>
        </p:spPr>
        <p:txBody>
          <a:bodyPr anchor="t">
            <a:normAutofit fontScale="85000" lnSpcReduction="20000"/>
          </a:bodyPr>
          <a:lstStyle/>
          <a:p>
            <a:pPr>
              <a:buFontTx/>
              <a:buChar char="-"/>
            </a:pPr>
            <a:r>
              <a:rPr lang="en-US" sz="2400" dirty="0"/>
              <a:t>Displays 5 radios connected</a:t>
            </a:r>
          </a:p>
          <a:p>
            <a:pPr marL="0" indent="0">
              <a:buNone/>
            </a:pPr>
            <a:endParaRPr lang="en-US" sz="2400" dirty="0"/>
          </a:p>
          <a:p>
            <a:pPr>
              <a:buFontTx/>
              <a:buChar char="-"/>
            </a:pPr>
            <a:r>
              <a:rPr lang="en-US" sz="2400" dirty="0"/>
              <a:t>Integrates public safety/military radios, satellite devices, encrypted systems, and cell networks. Supports Project 25 (P25) standards and connects IP-based MANET radios with traditional systems.</a:t>
            </a:r>
          </a:p>
          <a:p>
            <a:pPr marL="0" indent="0">
              <a:buNone/>
            </a:pPr>
            <a:endParaRPr lang="en-US" sz="2400" dirty="0"/>
          </a:p>
          <a:p>
            <a:pPr marL="0" indent="0" algn="ctr">
              <a:buNone/>
            </a:pPr>
            <a:r>
              <a:rPr lang="en-US" sz="2800" dirty="0"/>
              <a:t>Deployable aboard aircraft or mobile command units.</a:t>
            </a:r>
          </a:p>
        </p:txBody>
      </p:sp>
      <p:sp>
        <p:nvSpPr>
          <p:cNvPr id="49" name="Rectangle 48">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Cell towers">
            <a:extLst>
              <a:ext uri="{FF2B5EF4-FFF2-40B4-BE49-F238E27FC236}">
                <a16:creationId xmlns:a16="http://schemas.microsoft.com/office/drawing/2014/main" id="{86CA94DA-C194-1341-C52E-E52BC5EB3D32}"/>
              </a:ext>
            </a:extLst>
          </p:cNvPr>
          <p:cNvPicPr>
            <a:picLocks noChangeAspect="1"/>
          </p:cNvPicPr>
          <p:nvPr/>
        </p:nvPicPr>
        <p:blipFill>
          <a:blip r:embed="rId2"/>
          <a:srcRect l="68580" r="1837" b="-2"/>
          <a:stretch/>
        </p:blipFill>
        <p:spPr>
          <a:xfrm>
            <a:off x="5747073" y="909081"/>
            <a:ext cx="2247700" cy="5071731"/>
          </a:xfrm>
          <a:prstGeom prst="rect">
            <a:avLst/>
          </a:prstGeom>
        </p:spPr>
      </p:pic>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diagram of a radio system&#10;&#10;Description automatically generated">
            <a:extLst>
              <a:ext uri="{FF2B5EF4-FFF2-40B4-BE49-F238E27FC236}">
                <a16:creationId xmlns:a16="http://schemas.microsoft.com/office/drawing/2014/main" id="{522C2CD0-4F81-A6D4-0614-70D46D3862AB}"/>
              </a:ext>
            </a:extLst>
          </p:cNvPr>
          <p:cNvPicPr>
            <a:picLocks noChangeAspect="1"/>
          </p:cNvPicPr>
          <p:nvPr/>
        </p:nvPicPr>
        <p:blipFill>
          <a:blip r:embed="rId2"/>
          <a:srcRect l="740" r="-1" b="-1"/>
          <a:stretch/>
        </p:blipFill>
        <p:spPr>
          <a:xfrm>
            <a:off x="342900" y="457200"/>
            <a:ext cx="8458200" cy="5943600"/>
          </a:xfrm>
          <a:prstGeom prst="rect">
            <a:avLst/>
          </a:prstGeom>
        </p:spPr>
      </p:pic>
    </p:spTree>
    <p:extLst>
      <p:ext uri="{BB962C8B-B14F-4D97-AF65-F5344CB8AC3E}">
        <p14:creationId xmlns:p14="http://schemas.microsoft.com/office/powerpoint/2010/main" val="3497280772"/>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a:solidFill>
                  <a:srgbClr val="FFFFFF"/>
                </a:solidFill>
              </a:rPr>
              <a:t>Compatible Systems</a:t>
            </a:r>
          </a:p>
        </p:txBody>
      </p:sp>
      <p:graphicFrame>
        <p:nvGraphicFramePr>
          <p:cNvPr id="5" name="Content Placeholder 2">
            <a:extLst>
              <a:ext uri="{FF2B5EF4-FFF2-40B4-BE49-F238E27FC236}">
                <a16:creationId xmlns:a16="http://schemas.microsoft.com/office/drawing/2014/main" id="{6817CF5B-EF84-7229-400D-D44CA089773B}"/>
              </a:ext>
            </a:extLst>
          </p:cNvPr>
          <p:cNvGraphicFramePr>
            <a:graphicFrameLocks noGrp="1"/>
          </p:cNvGraphicFramePr>
          <p:nvPr>
            <p:ph idx="1"/>
            <p:extLst>
              <p:ext uri="{D42A27DB-BD31-4B8C-83A1-F6EECF244321}">
                <p14:modId xmlns:p14="http://schemas.microsoft.com/office/powerpoint/2010/main" val="255149775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964</TotalTime>
  <Words>486</Words>
  <Application>Microsoft Office PowerPoint</Application>
  <PresentationFormat>On-screen Show (4:3)</PresentationFormat>
  <Paragraphs>65</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ICRI Brief</vt:lpstr>
      <vt:lpstr>The Challenge</vt:lpstr>
      <vt:lpstr>The Problem</vt:lpstr>
      <vt:lpstr>The ICRI Advantage:  Tactical and Cost-Effective</vt:lpstr>
      <vt:lpstr>Example Use Case</vt:lpstr>
      <vt:lpstr>PowerPoint Presentation</vt:lpstr>
      <vt:lpstr>Connection Diagram</vt:lpstr>
      <vt:lpstr>PowerPoint Presentation</vt:lpstr>
      <vt:lpstr>Compatible Systems</vt:lpstr>
      <vt:lpstr>Requirements for Operation</vt:lpstr>
      <vt:lpstr>Trusted by Leading Agencies</vt:lpstr>
      <vt:lpstr>Commitment to Excellence</vt:lpstr>
      <vt:lpstr>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Diane Sandy</dc:creator>
  <cp:keywords/>
  <dc:description>generated using python-pptx</dc:description>
  <cp:lastModifiedBy>Diane Sandy</cp:lastModifiedBy>
  <cp:revision>5</cp:revision>
  <dcterms:created xsi:type="dcterms:W3CDTF">2013-01-27T09:14:16Z</dcterms:created>
  <dcterms:modified xsi:type="dcterms:W3CDTF">2024-12-17T13:40:04Z</dcterms:modified>
  <cp:category/>
</cp:coreProperties>
</file>